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9" r:id="rId3"/>
    <p:sldId id="300" r:id="rId4"/>
    <p:sldId id="302" r:id="rId5"/>
    <p:sldId id="303" r:id="rId6"/>
    <p:sldId id="310" r:id="rId7"/>
    <p:sldId id="311" r:id="rId8"/>
    <p:sldId id="312" r:id="rId9"/>
    <p:sldId id="317" r:id="rId10"/>
    <p:sldId id="320" r:id="rId11"/>
    <p:sldId id="321" r:id="rId12"/>
    <p:sldId id="314" r:id="rId13"/>
    <p:sldId id="313" r:id="rId14"/>
    <p:sldId id="315" r:id="rId15"/>
    <p:sldId id="318" r:id="rId16"/>
    <p:sldId id="319" r:id="rId17"/>
    <p:sldId id="316" r:id="rId18"/>
    <p:sldId id="298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FACBB-E560-4D0E-A587-8925BB598C65}" type="doc">
      <dgm:prSet loTypeId="urn:microsoft.com/office/officeart/2005/8/layout/radial5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1514D8F-4CEF-42B2-8997-FCE1CD890AB7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  <a:ea typeface="Futura Std"/>
              <a:cs typeface="Futura Std"/>
            </a:rPr>
            <a:t>Connects </a:t>
          </a:r>
          <a:endParaRPr lang="en-US" sz="1200" b="1" dirty="0"/>
        </a:p>
      </dgm:t>
    </dgm:pt>
    <dgm:pt modelId="{164AA2A6-4CD8-4A3F-803E-9E37AA195ECD}" type="parTrans" cxnId="{619A38A1-12DB-470E-BAE9-A38202314305}">
      <dgm:prSet/>
      <dgm:spPr/>
      <dgm:t>
        <a:bodyPr/>
        <a:lstStyle/>
        <a:p>
          <a:endParaRPr lang="en-US" dirty="0"/>
        </a:p>
      </dgm:t>
    </dgm:pt>
    <dgm:pt modelId="{E70BB7D5-2D59-46E6-AD8A-ABAFB49E7DC3}" type="sibTrans" cxnId="{619A38A1-12DB-470E-BAE9-A38202314305}">
      <dgm:prSet/>
      <dgm:spPr/>
      <dgm:t>
        <a:bodyPr/>
        <a:lstStyle/>
        <a:p>
          <a:endParaRPr lang="en-US"/>
        </a:p>
      </dgm:t>
    </dgm:pt>
    <dgm:pt modelId="{7E571E10-2561-4EF9-B820-505CA6639E36}">
      <dgm:prSet phldrT="[Text]"/>
      <dgm:spPr/>
      <dgm:t>
        <a:bodyPr/>
        <a:lstStyle/>
        <a:p>
          <a:r>
            <a:rPr lang="en-US" b="1" dirty="0" smtClean="0">
              <a:latin typeface="+mj-lt"/>
              <a:ea typeface="Futura Std"/>
              <a:cs typeface="Futura Std"/>
            </a:rPr>
            <a:t>Captures</a:t>
          </a:r>
          <a:endParaRPr lang="en-US" b="1" dirty="0"/>
        </a:p>
      </dgm:t>
    </dgm:pt>
    <dgm:pt modelId="{1A35C454-A17D-4500-B57D-D90416AA8C96}" type="parTrans" cxnId="{DF93DA9D-CBFC-4667-AE6F-649E6C5CB5DE}">
      <dgm:prSet/>
      <dgm:spPr/>
      <dgm:t>
        <a:bodyPr/>
        <a:lstStyle/>
        <a:p>
          <a:endParaRPr lang="en-US"/>
        </a:p>
      </dgm:t>
    </dgm:pt>
    <dgm:pt modelId="{FB1DE7BE-587B-4148-9903-9EAAF512DEA3}" type="sibTrans" cxnId="{DF93DA9D-CBFC-4667-AE6F-649E6C5CB5DE}">
      <dgm:prSet/>
      <dgm:spPr/>
      <dgm:t>
        <a:bodyPr/>
        <a:lstStyle/>
        <a:p>
          <a:endParaRPr lang="en-US"/>
        </a:p>
      </dgm:t>
    </dgm:pt>
    <dgm:pt modelId="{25AE6C8C-FB14-4C33-B7A0-EF80CE4AD389}">
      <dgm:prSet phldrT="[Text]"/>
      <dgm:spPr/>
      <dgm:t>
        <a:bodyPr/>
        <a:lstStyle/>
        <a:p>
          <a:r>
            <a:rPr lang="en-US" b="1" dirty="0" smtClean="0">
              <a:latin typeface="+mj-lt"/>
              <a:ea typeface="Futura Std"/>
              <a:cs typeface="Futura Std"/>
            </a:rPr>
            <a:t>Contacts </a:t>
          </a:r>
          <a:endParaRPr lang="en-US" b="1" dirty="0"/>
        </a:p>
      </dgm:t>
    </dgm:pt>
    <dgm:pt modelId="{E5319733-DD1E-4863-B60C-6455F5DD5C36}" type="parTrans" cxnId="{3A37E83B-7B77-4AF4-B776-3EC79DB8F4BC}">
      <dgm:prSet/>
      <dgm:spPr/>
      <dgm:t>
        <a:bodyPr/>
        <a:lstStyle/>
        <a:p>
          <a:endParaRPr lang="en-US"/>
        </a:p>
      </dgm:t>
    </dgm:pt>
    <dgm:pt modelId="{CA364090-D72C-498B-AA2D-53760E5BD92D}" type="sibTrans" cxnId="{3A37E83B-7B77-4AF4-B776-3EC79DB8F4BC}">
      <dgm:prSet/>
      <dgm:spPr/>
      <dgm:t>
        <a:bodyPr/>
        <a:lstStyle/>
        <a:p>
          <a:endParaRPr lang="en-US"/>
        </a:p>
      </dgm:t>
    </dgm:pt>
    <dgm:pt modelId="{D14EC370-C0DD-4609-A3C8-A09478B24085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  <a:ea typeface="Futura Std"/>
              <a:cs typeface="Futura Std"/>
            </a:rPr>
            <a:t>Converts </a:t>
          </a:r>
          <a:endParaRPr lang="en-US" sz="1400" dirty="0"/>
        </a:p>
      </dgm:t>
    </dgm:pt>
    <dgm:pt modelId="{3D4C8146-502F-4341-AF51-D4362AB729A8}" type="parTrans" cxnId="{7B54F4C8-32AB-4A25-9941-2F6CD44712C9}">
      <dgm:prSet/>
      <dgm:spPr/>
      <dgm:t>
        <a:bodyPr/>
        <a:lstStyle/>
        <a:p>
          <a:endParaRPr lang="en-US"/>
        </a:p>
      </dgm:t>
    </dgm:pt>
    <dgm:pt modelId="{7C6464C7-DD7D-4110-A791-EF1C32C5079B}" type="sibTrans" cxnId="{7B54F4C8-32AB-4A25-9941-2F6CD44712C9}">
      <dgm:prSet/>
      <dgm:spPr/>
      <dgm:t>
        <a:bodyPr/>
        <a:lstStyle/>
        <a:p>
          <a:endParaRPr lang="en-US"/>
        </a:p>
      </dgm:t>
    </dgm:pt>
    <dgm:pt modelId="{764D6FB1-0AA8-4997-8A1E-B232192D2DFB}">
      <dgm:prSet phldrT="[Text]"/>
      <dgm:spPr/>
      <dgm:t>
        <a:bodyPr/>
        <a:lstStyle/>
        <a:p>
          <a:r>
            <a:rPr lang="en-US" b="1" dirty="0" smtClean="0"/>
            <a:t>MLeads</a:t>
          </a:r>
          <a:endParaRPr lang="en-US" b="1" dirty="0"/>
        </a:p>
      </dgm:t>
    </dgm:pt>
    <dgm:pt modelId="{27A3104D-5709-4119-B0C9-EB2F72EA42E6}" type="sibTrans" cxnId="{0293F17C-4F7E-4F19-B332-87141EE7FFDB}">
      <dgm:prSet/>
      <dgm:spPr/>
      <dgm:t>
        <a:bodyPr/>
        <a:lstStyle/>
        <a:p>
          <a:endParaRPr lang="en-US"/>
        </a:p>
      </dgm:t>
    </dgm:pt>
    <dgm:pt modelId="{18E90765-3D74-48AB-9B26-1C8E41E9B0FA}" type="parTrans" cxnId="{0293F17C-4F7E-4F19-B332-87141EE7FFDB}">
      <dgm:prSet/>
      <dgm:spPr/>
      <dgm:t>
        <a:bodyPr/>
        <a:lstStyle/>
        <a:p>
          <a:endParaRPr lang="en-US"/>
        </a:p>
      </dgm:t>
    </dgm:pt>
    <dgm:pt modelId="{B4C08B2A-3458-4E12-A139-80C546CE4E94}" type="pres">
      <dgm:prSet presAssocID="{000FACBB-E560-4D0E-A587-8925BB598C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BCA2A-7E2D-480F-9357-854BE873AA34}" type="pres">
      <dgm:prSet presAssocID="{764D6FB1-0AA8-4997-8A1E-B232192D2DFB}" presName="centerShape" presStyleLbl="node0" presStyleIdx="0" presStyleCnt="1"/>
      <dgm:spPr/>
      <dgm:t>
        <a:bodyPr/>
        <a:lstStyle/>
        <a:p>
          <a:endParaRPr lang="en-US"/>
        </a:p>
      </dgm:t>
    </dgm:pt>
    <dgm:pt modelId="{C40B0114-42F4-438C-BD6E-70E9282CCDA0}" type="pres">
      <dgm:prSet presAssocID="{164AA2A6-4CD8-4A3F-803E-9E37AA195ECD}" presName="parTrans" presStyleLbl="sibTrans2D1" presStyleIdx="0" presStyleCnt="4" custAng="10800000" custFlipHor="1" custScaleX="101212"/>
      <dgm:spPr/>
      <dgm:t>
        <a:bodyPr/>
        <a:lstStyle/>
        <a:p>
          <a:endParaRPr lang="en-US"/>
        </a:p>
      </dgm:t>
    </dgm:pt>
    <dgm:pt modelId="{10B55648-FF1F-4894-AB12-B3B6BC8DC88A}" type="pres">
      <dgm:prSet presAssocID="{164AA2A6-4CD8-4A3F-803E-9E37AA195EC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CC5FB25-75BD-4910-B9ED-28BC7997FBD7}" type="pres">
      <dgm:prSet presAssocID="{F1514D8F-4CEF-42B2-8997-FCE1CD890AB7}" presName="node" presStyleLbl="node1" presStyleIdx="0" presStyleCnt="4" custScaleX="112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C7783-7544-415E-8A56-BB1FFECC72FA}" type="pres">
      <dgm:prSet presAssocID="{1A35C454-A17D-4500-B57D-D90416AA8C96}" presName="parTrans" presStyleLbl="sibTrans2D1" presStyleIdx="1" presStyleCnt="4" custAng="10800000"/>
      <dgm:spPr/>
      <dgm:t>
        <a:bodyPr/>
        <a:lstStyle/>
        <a:p>
          <a:endParaRPr lang="en-US"/>
        </a:p>
      </dgm:t>
    </dgm:pt>
    <dgm:pt modelId="{36A26CE1-AA19-412E-985C-66532B79795E}" type="pres">
      <dgm:prSet presAssocID="{1A35C454-A17D-4500-B57D-D90416AA8C9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0FBE60-4ED9-44A8-9431-0566301F041D}" type="pres">
      <dgm:prSet presAssocID="{7E571E10-2561-4EF9-B820-505CA6639E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BB5D0-99F0-402F-A065-3E94D0682128}" type="pres">
      <dgm:prSet presAssocID="{E5319733-DD1E-4863-B60C-6455F5DD5C36}" presName="parTrans" presStyleLbl="sibTrans2D1" presStyleIdx="2" presStyleCnt="4" custAng="10800000"/>
      <dgm:spPr/>
      <dgm:t>
        <a:bodyPr/>
        <a:lstStyle/>
        <a:p>
          <a:endParaRPr lang="en-US"/>
        </a:p>
      </dgm:t>
    </dgm:pt>
    <dgm:pt modelId="{E16D1D38-0827-45C6-93AD-40DC6FBCDF8C}" type="pres">
      <dgm:prSet presAssocID="{E5319733-DD1E-4863-B60C-6455F5DD5C3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F11C456-35A5-401D-98F0-F3E891E0A697}" type="pres">
      <dgm:prSet presAssocID="{25AE6C8C-FB14-4C33-B7A0-EF80CE4AD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55005-C9EB-4BF4-8509-B85469924818}" type="pres">
      <dgm:prSet presAssocID="{3D4C8146-502F-4341-AF51-D4362AB729A8}" presName="parTrans" presStyleLbl="sibTrans2D1" presStyleIdx="3" presStyleCnt="4" custAng="10800000"/>
      <dgm:spPr/>
      <dgm:t>
        <a:bodyPr/>
        <a:lstStyle/>
        <a:p>
          <a:endParaRPr lang="en-US"/>
        </a:p>
      </dgm:t>
    </dgm:pt>
    <dgm:pt modelId="{4C85A581-B78E-466B-9D60-99158163566C}" type="pres">
      <dgm:prSet presAssocID="{3D4C8146-502F-4341-AF51-D4362AB729A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03B133D-7B3B-470D-93D9-5EDD1C63D8A3}" type="pres">
      <dgm:prSet presAssocID="{D14EC370-C0DD-4609-A3C8-A09478B240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E83B-7B77-4AF4-B776-3EC79DB8F4BC}" srcId="{764D6FB1-0AA8-4997-8A1E-B232192D2DFB}" destId="{25AE6C8C-FB14-4C33-B7A0-EF80CE4AD389}" srcOrd="2" destOrd="0" parTransId="{E5319733-DD1E-4863-B60C-6455F5DD5C36}" sibTransId="{CA364090-D72C-498B-AA2D-53760E5BD92D}"/>
    <dgm:cxn modelId="{20C59303-5BBD-46F4-934C-C5370DC746CF}" type="presOf" srcId="{164AA2A6-4CD8-4A3F-803E-9E37AA195ECD}" destId="{C40B0114-42F4-438C-BD6E-70E9282CCDA0}" srcOrd="0" destOrd="0" presId="urn:microsoft.com/office/officeart/2005/8/layout/radial5"/>
    <dgm:cxn modelId="{16056862-8511-4577-A519-1E5CB77AB738}" type="presOf" srcId="{1A35C454-A17D-4500-B57D-D90416AA8C96}" destId="{36A26CE1-AA19-412E-985C-66532B79795E}" srcOrd="1" destOrd="0" presId="urn:microsoft.com/office/officeart/2005/8/layout/radial5"/>
    <dgm:cxn modelId="{B09B73C6-F1EB-4E6F-AD56-D08977F76BCC}" type="presOf" srcId="{E5319733-DD1E-4863-B60C-6455F5DD5C36}" destId="{56EBB5D0-99F0-402F-A065-3E94D0682128}" srcOrd="0" destOrd="0" presId="urn:microsoft.com/office/officeart/2005/8/layout/radial5"/>
    <dgm:cxn modelId="{DF93DA9D-CBFC-4667-AE6F-649E6C5CB5DE}" srcId="{764D6FB1-0AA8-4997-8A1E-B232192D2DFB}" destId="{7E571E10-2561-4EF9-B820-505CA6639E36}" srcOrd="1" destOrd="0" parTransId="{1A35C454-A17D-4500-B57D-D90416AA8C96}" sibTransId="{FB1DE7BE-587B-4148-9903-9EAAF512DEA3}"/>
    <dgm:cxn modelId="{86E9AADF-D2FF-4E58-8270-C25643C23B14}" type="presOf" srcId="{7E571E10-2561-4EF9-B820-505CA6639E36}" destId="{4A0FBE60-4ED9-44A8-9431-0566301F041D}" srcOrd="0" destOrd="0" presId="urn:microsoft.com/office/officeart/2005/8/layout/radial5"/>
    <dgm:cxn modelId="{721C2637-A667-4B32-BC38-DA17BBD82C14}" type="presOf" srcId="{F1514D8F-4CEF-42B2-8997-FCE1CD890AB7}" destId="{DCC5FB25-75BD-4910-B9ED-28BC7997FBD7}" srcOrd="0" destOrd="0" presId="urn:microsoft.com/office/officeart/2005/8/layout/radial5"/>
    <dgm:cxn modelId="{9B063EC4-EED1-4979-B4A3-5ABAE8C450E2}" type="presOf" srcId="{3D4C8146-502F-4341-AF51-D4362AB729A8}" destId="{4C85A581-B78E-466B-9D60-99158163566C}" srcOrd="1" destOrd="0" presId="urn:microsoft.com/office/officeart/2005/8/layout/radial5"/>
    <dgm:cxn modelId="{4A755108-85BA-4D1F-BA51-43D9BE3301CD}" type="presOf" srcId="{D14EC370-C0DD-4609-A3C8-A09478B24085}" destId="{603B133D-7B3B-470D-93D9-5EDD1C63D8A3}" srcOrd="0" destOrd="0" presId="urn:microsoft.com/office/officeart/2005/8/layout/radial5"/>
    <dgm:cxn modelId="{C842B751-406A-463C-8462-6CE7F4AE62EE}" type="presOf" srcId="{164AA2A6-4CD8-4A3F-803E-9E37AA195ECD}" destId="{10B55648-FF1F-4894-AB12-B3B6BC8DC88A}" srcOrd="1" destOrd="0" presId="urn:microsoft.com/office/officeart/2005/8/layout/radial5"/>
    <dgm:cxn modelId="{0293F17C-4F7E-4F19-B332-87141EE7FFDB}" srcId="{000FACBB-E560-4D0E-A587-8925BB598C65}" destId="{764D6FB1-0AA8-4997-8A1E-B232192D2DFB}" srcOrd="0" destOrd="0" parTransId="{18E90765-3D74-48AB-9B26-1C8E41E9B0FA}" sibTransId="{27A3104D-5709-4119-B0C9-EB2F72EA42E6}"/>
    <dgm:cxn modelId="{6AF7D5E3-AC4F-4A2F-AE6A-1F8AE05EA99F}" type="presOf" srcId="{3D4C8146-502F-4341-AF51-D4362AB729A8}" destId="{BE355005-C9EB-4BF4-8509-B85469924818}" srcOrd="0" destOrd="0" presId="urn:microsoft.com/office/officeart/2005/8/layout/radial5"/>
    <dgm:cxn modelId="{2E20E938-FAC2-48FC-B24C-9E51A717A703}" type="presOf" srcId="{1A35C454-A17D-4500-B57D-D90416AA8C96}" destId="{29CC7783-7544-415E-8A56-BB1FFECC72FA}" srcOrd="0" destOrd="0" presId="urn:microsoft.com/office/officeart/2005/8/layout/radial5"/>
    <dgm:cxn modelId="{619A38A1-12DB-470E-BAE9-A38202314305}" srcId="{764D6FB1-0AA8-4997-8A1E-B232192D2DFB}" destId="{F1514D8F-4CEF-42B2-8997-FCE1CD890AB7}" srcOrd="0" destOrd="0" parTransId="{164AA2A6-4CD8-4A3F-803E-9E37AA195ECD}" sibTransId="{E70BB7D5-2D59-46E6-AD8A-ABAFB49E7DC3}"/>
    <dgm:cxn modelId="{8846A9A1-CA6A-47EF-8B9D-B5BC0BE17132}" type="presOf" srcId="{E5319733-DD1E-4863-B60C-6455F5DD5C36}" destId="{E16D1D38-0827-45C6-93AD-40DC6FBCDF8C}" srcOrd="1" destOrd="0" presId="urn:microsoft.com/office/officeart/2005/8/layout/radial5"/>
    <dgm:cxn modelId="{0DFC7CB7-F96D-4F6C-94E9-886071B52532}" type="presOf" srcId="{25AE6C8C-FB14-4C33-B7A0-EF80CE4AD389}" destId="{DF11C456-35A5-401D-98F0-F3E891E0A697}" srcOrd="0" destOrd="0" presId="urn:microsoft.com/office/officeart/2005/8/layout/radial5"/>
    <dgm:cxn modelId="{7B54F4C8-32AB-4A25-9941-2F6CD44712C9}" srcId="{764D6FB1-0AA8-4997-8A1E-B232192D2DFB}" destId="{D14EC370-C0DD-4609-A3C8-A09478B24085}" srcOrd="3" destOrd="0" parTransId="{3D4C8146-502F-4341-AF51-D4362AB729A8}" sibTransId="{7C6464C7-DD7D-4110-A791-EF1C32C5079B}"/>
    <dgm:cxn modelId="{396CC04F-C698-4795-8FA7-C7EAAC55642C}" type="presOf" srcId="{764D6FB1-0AA8-4997-8A1E-B232192D2DFB}" destId="{832BCA2A-7E2D-480F-9357-854BE873AA34}" srcOrd="0" destOrd="0" presId="urn:microsoft.com/office/officeart/2005/8/layout/radial5"/>
    <dgm:cxn modelId="{5A42A6DF-DB5D-4B0F-85BE-F02675AC0F10}" type="presOf" srcId="{000FACBB-E560-4D0E-A587-8925BB598C65}" destId="{B4C08B2A-3458-4E12-A139-80C546CE4E94}" srcOrd="0" destOrd="0" presId="urn:microsoft.com/office/officeart/2005/8/layout/radial5"/>
    <dgm:cxn modelId="{DE843F24-525B-4768-8FA9-334E2D7A2AC5}" type="presParOf" srcId="{B4C08B2A-3458-4E12-A139-80C546CE4E94}" destId="{832BCA2A-7E2D-480F-9357-854BE873AA34}" srcOrd="0" destOrd="0" presId="urn:microsoft.com/office/officeart/2005/8/layout/radial5"/>
    <dgm:cxn modelId="{55A66420-5E7D-488A-99F7-1C549E765EC3}" type="presParOf" srcId="{B4C08B2A-3458-4E12-A139-80C546CE4E94}" destId="{C40B0114-42F4-438C-BD6E-70E9282CCDA0}" srcOrd="1" destOrd="0" presId="urn:microsoft.com/office/officeart/2005/8/layout/radial5"/>
    <dgm:cxn modelId="{22D4A205-DDFF-4379-9D64-B52149D1C064}" type="presParOf" srcId="{C40B0114-42F4-438C-BD6E-70E9282CCDA0}" destId="{10B55648-FF1F-4894-AB12-B3B6BC8DC88A}" srcOrd="0" destOrd="0" presId="urn:microsoft.com/office/officeart/2005/8/layout/radial5"/>
    <dgm:cxn modelId="{D5F3FA2A-8AB4-453F-9ACC-839C4F6B7558}" type="presParOf" srcId="{B4C08B2A-3458-4E12-A139-80C546CE4E94}" destId="{DCC5FB25-75BD-4910-B9ED-28BC7997FBD7}" srcOrd="2" destOrd="0" presId="urn:microsoft.com/office/officeart/2005/8/layout/radial5"/>
    <dgm:cxn modelId="{8B542920-D157-4DB3-BE81-F24DB474B7CA}" type="presParOf" srcId="{B4C08B2A-3458-4E12-A139-80C546CE4E94}" destId="{29CC7783-7544-415E-8A56-BB1FFECC72FA}" srcOrd="3" destOrd="0" presId="urn:microsoft.com/office/officeart/2005/8/layout/radial5"/>
    <dgm:cxn modelId="{DF7CDB5A-D4C8-4F7B-BC1C-309AEAA3D720}" type="presParOf" srcId="{29CC7783-7544-415E-8A56-BB1FFECC72FA}" destId="{36A26CE1-AA19-412E-985C-66532B79795E}" srcOrd="0" destOrd="0" presId="urn:microsoft.com/office/officeart/2005/8/layout/radial5"/>
    <dgm:cxn modelId="{1E4DC7C8-EC0D-47AC-960D-F1D71C34E450}" type="presParOf" srcId="{B4C08B2A-3458-4E12-A139-80C546CE4E94}" destId="{4A0FBE60-4ED9-44A8-9431-0566301F041D}" srcOrd="4" destOrd="0" presId="urn:microsoft.com/office/officeart/2005/8/layout/radial5"/>
    <dgm:cxn modelId="{A00EA713-1E84-447D-B893-AA4E52A03BB9}" type="presParOf" srcId="{B4C08B2A-3458-4E12-A139-80C546CE4E94}" destId="{56EBB5D0-99F0-402F-A065-3E94D0682128}" srcOrd="5" destOrd="0" presId="urn:microsoft.com/office/officeart/2005/8/layout/radial5"/>
    <dgm:cxn modelId="{A2E68C35-D9C9-4A09-9DE4-83A933C90F64}" type="presParOf" srcId="{56EBB5D0-99F0-402F-A065-3E94D0682128}" destId="{E16D1D38-0827-45C6-93AD-40DC6FBCDF8C}" srcOrd="0" destOrd="0" presId="urn:microsoft.com/office/officeart/2005/8/layout/radial5"/>
    <dgm:cxn modelId="{5DC4E243-836D-4417-B97E-32C4C94CA1B5}" type="presParOf" srcId="{B4C08B2A-3458-4E12-A139-80C546CE4E94}" destId="{DF11C456-35A5-401D-98F0-F3E891E0A697}" srcOrd="6" destOrd="0" presId="urn:microsoft.com/office/officeart/2005/8/layout/radial5"/>
    <dgm:cxn modelId="{08091EC9-6EA0-42E3-AD68-E3B9A26AFE63}" type="presParOf" srcId="{B4C08B2A-3458-4E12-A139-80C546CE4E94}" destId="{BE355005-C9EB-4BF4-8509-B85469924818}" srcOrd="7" destOrd="0" presId="urn:microsoft.com/office/officeart/2005/8/layout/radial5"/>
    <dgm:cxn modelId="{8F82D6AF-DD86-401F-8DD1-4B41035E3729}" type="presParOf" srcId="{BE355005-C9EB-4BF4-8509-B85469924818}" destId="{4C85A581-B78E-466B-9D60-99158163566C}" srcOrd="0" destOrd="0" presId="urn:microsoft.com/office/officeart/2005/8/layout/radial5"/>
    <dgm:cxn modelId="{A5626430-B2FD-4EC0-8279-821EC6899799}" type="presParOf" srcId="{B4C08B2A-3458-4E12-A139-80C546CE4E94}" destId="{603B133D-7B3B-470D-93D9-5EDD1C63D8A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DD55D-9943-40EF-B6A8-FCE1F5B0927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DB9B2C8-2ACF-4AE9-A582-E13692B18F8D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bg1"/>
              </a:solidFill>
            </a:rPr>
            <a:t>ROI</a:t>
          </a:r>
          <a:endParaRPr lang="en-US" sz="1800" dirty="0">
            <a:solidFill>
              <a:schemeClr val="bg1"/>
            </a:solidFill>
          </a:endParaRPr>
        </a:p>
      </dgm:t>
    </dgm:pt>
    <dgm:pt modelId="{84233E8B-13E6-462C-B54E-2D26A79B437E}" type="parTrans" cxnId="{3411E610-0577-47E7-8867-01530856533C}">
      <dgm:prSet/>
      <dgm:spPr/>
      <dgm:t>
        <a:bodyPr/>
        <a:lstStyle/>
        <a:p>
          <a:endParaRPr lang="en-US"/>
        </a:p>
      </dgm:t>
    </dgm:pt>
    <dgm:pt modelId="{B2FFC342-AC58-4DAA-9036-59A9EE9A42F3}" type="sibTrans" cxnId="{3411E610-0577-47E7-8867-01530856533C}">
      <dgm:prSet/>
      <dgm:spPr/>
      <dgm:t>
        <a:bodyPr/>
        <a:lstStyle/>
        <a:p>
          <a:endParaRPr lang="en-US"/>
        </a:p>
      </dgm:t>
    </dgm:pt>
    <dgm:pt modelId="{C6D8DE89-39A0-44C4-BD08-94A44B363AEF}">
      <dgm:prSet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Follow up</a:t>
          </a:r>
          <a:endParaRPr lang="en-US" sz="2800" dirty="0">
            <a:solidFill>
              <a:schemeClr val="bg1"/>
            </a:solidFill>
          </a:endParaRPr>
        </a:p>
      </dgm:t>
    </dgm:pt>
    <dgm:pt modelId="{32DF246A-7DE7-4B86-A9C2-0F19CFFC1B61}" type="parTrans" cxnId="{24E9BC4A-A998-4367-B4BD-51C38172C7ED}">
      <dgm:prSet/>
      <dgm:spPr/>
      <dgm:t>
        <a:bodyPr/>
        <a:lstStyle/>
        <a:p>
          <a:endParaRPr lang="en-US"/>
        </a:p>
      </dgm:t>
    </dgm:pt>
    <dgm:pt modelId="{A2FDDD95-DE4D-4461-B510-890388E9688D}" type="sibTrans" cxnId="{24E9BC4A-A998-4367-B4BD-51C38172C7ED}">
      <dgm:prSet/>
      <dgm:spPr/>
      <dgm:t>
        <a:bodyPr/>
        <a:lstStyle/>
        <a:p>
          <a:endParaRPr lang="en-US"/>
        </a:p>
      </dgm:t>
    </dgm:pt>
    <dgm:pt modelId="{02C4D39B-CB0B-4BCC-90B2-1642F49CACC3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Prospects</a:t>
          </a:r>
          <a:endParaRPr lang="en-US" sz="3800" dirty="0">
            <a:solidFill>
              <a:schemeClr val="bg1"/>
            </a:solidFill>
          </a:endParaRPr>
        </a:p>
      </dgm:t>
    </dgm:pt>
    <dgm:pt modelId="{A87EB5C9-7B95-46BD-A7AB-202E600EA793}" type="parTrans" cxnId="{BFF43350-6C49-4169-81D0-43651684282F}">
      <dgm:prSet/>
      <dgm:spPr/>
      <dgm:t>
        <a:bodyPr/>
        <a:lstStyle/>
        <a:p>
          <a:endParaRPr lang="en-US"/>
        </a:p>
      </dgm:t>
    </dgm:pt>
    <dgm:pt modelId="{B64A6213-08A2-49E9-8DFB-B683A5957286}" type="sibTrans" cxnId="{BFF43350-6C49-4169-81D0-43651684282F}">
      <dgm:prSet/>
      <dgm:spPr/>
      <dgm:t>
        <a:bodyPr/>
        <a:lstStyle/>
        <a:p>
          <a:endParaRPr lang="en-US"/>
        </a:p>
      </dgm:t>
    </dgm:pt>
    <dgm:pt modelId="{770ECD9B-8302-417A-B05F-DC8C82B13ED5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Sales</a:t>
          </a:r>
          <a:endParaRPr lang="en-US" sz="2400" dirty="0">
            <a:solidFill>
              <a:schemeClr val="bg1"/>
            </a:solidFill>
          </a:endParaRPr>
        </a:p>
      </dgm:t>
    </dgm:pt>
    <dgm:pt modelId="{9149F0AA-C0C9-4A0F-A793-032D3C731988}" type="parTrans" cxnId="{94EC02DC-7E24-47B6-8911-8CDCA89E86DC}">
      <dgm:prSet/>
      <dgm:spPr/>
      <dgm:t>
        <a:bodyPr/>
        <a:lstStyle/>
        <a:p>
          <a:endParaRPr lang="en-US"/>
        </a:p>
      </dgm:t>
    </dgm:pt>
    <dgm:pt modelId="{C53F9B80-6874-475D-B0EE-696AFA6337DA}" type="sibTrans" cxnId="{94EC02DC-7E24-47B6-8911-8CDCA89E86DC}">
      <dgm:prSet/>
      <dgm:spPr/>
      <dgm:t>
        <a:bodyPr/>
        <a:lstStyle/>
        <a:p>
          <a:endParaRPr lang="en-US"/>
        </a:p>
      </dgm:t>
    </dgm:pt>
    <dgm:pt modelId="{D9F52925-1AD6-4AF5-BE33-5BC9B9253C01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bg1"/>
              </a:solidFill>
            </a:rPr>
            <a:t>Enquiry </a:t>
          </a:r>
          <a:endParaRPr lang="en-US" sz="3200" dirty="0">
            <a:solidFill>
              <a:schemeClr val="bg1"/>
            </a:solidFill>
          </a:endParaRPr>
        </a:p>
      </dgm:t>
    </dgm:pt>
    <dgm:pt modelId="{FC9B02FA-728A-47C4-9744-DDCA9CA560ED}" type="sibTrans" cxnId="{D5743870-A3CE-470A-AB23-88F131A25A95}">
      <dgm:prSet/>
      <dgm:spPr/>
      <dgm:t>
        <a:bodyPr/>
        <a:lstStyle/>
        <a:p>
          <a:endParaRPr lang="en-US"/>
        </a:p>
      </dgm:t>
    </dgm:pt>
    <dgm:pt modelId="{5386944E-5577-42D3-96E5-960B5927DEAF}" type="parTrans" cxnId="{D5743870-A3CE-470A-AB23-88F131A25A95}">
      <dgm:prSet/>
      <dgm:spPr/>
      <dgm:t>
        <a:bodyPr/>
        <a:lstStyle/>
        <a:p>
          <a:endParaRPr lang="en-US"/>
        </a:p>
      </dgm:t>
    </dgm:pt>
    <dgm:pt modelId="{8CDDC56B-A423-44B0-974D-7576ED7847CA}">
      <dgm:prSet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Research</a:t>
          </a:r>
          <a:endParaRPr lang="en-US" sz="3200" dirty="0">
            <a:solidFill>
              <a:schemeClr val="bg1"/>
            </a:solidFill>
          </a:endParaRPr>
        </a:p>
      </dgm:t>
    </dgm:pt>
    <dgm:pt modelId="{67B3B48E-1C93-40D3-93BB-D5CC593DCC45}" type="parTrans" cxnId="{3ECC9F6B-9C1B-41AA-967E-FBB5E7C36212}">
      <dgm:prSet/>
      <dgm:spPr/>
      <dgm:t>
        <a:bodyPr/>
        <a:lstStyle/>
        <a:p>
          <a:endParaRPr lang="en-US"/>
        </a:p>
      </dgm:t>
    </dgm:pt>
    <dgm:pt modelId="{8A346C4D-8CB7-44B8-8348-6E30B94ADC05}" type="sibTrans" cxnId="{3ECC9F6B-9C1B-41AA-967E-FBB5E7C36212}">
      <dgm:prSet/>
      <dgm:spPr/>
      <dgm:t>
        <a:bodyPr/>
        <a:lstStyle/>
        <a:p>
          <a:endParaRPr lang="en-US"/>
        </a:p>
      </dgm:t>
    </dgm:pt>
    <dgm:pt modelId="{66E6A55A-229A-423F-908D-28C6D805C9C5}" type="pres">
      <dgm:prSet presAssocID="{865DD55D-9943-40EF-B6A8-FCE1F5B0927D}" presName="Name0" presStyleCnt="0">
        <dgm:presLayoutVars>
          <dgm:dir/>
          <dgm:animLvl val="lvl"/>
          <dgm:resizeHandles val="exact"/>
        </dgm:presLayoutVars>
      </dgm:prSet>
      <dgm:spPr/>
    </dgm:pt>
    <dgm:pt modelId="{BB7DD666-7A10-4652-8FF3-8EB893D5B2A9}" type="pres">
      <dgm:prSet presAssocID="{D9F52925-1AD6-4AF5-BE33-5BC9B9253C01}" presName="Name8" presStyleCnt="0"/>
      <dgm:spPr/>
    </dgm:pt>
    <dgm:pt modelId="{04028E18-9846-4537-9EF7-7B9471559698}" type="pres">
      <dgm:prSet presAssocID="{D9F52925-1AD6-4AF5-BE33-5BC9B9253C0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2CB79-7C95-42FF-87C3-B81A050D7841}" type="pres">
      <dgm:prSet presAssocID="{D9F52925-1AD6-4AF5-BE33-5BC9B9253C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26F2F-A8A1-4878-8542-871FD618B46D}" type="pres">
      <dgm:prSet presAssocID="{8CDDC56B-A423-44B0-974D-7576ED7847CA}" presName="Name8" presStyleCnt="0"/>
      <dgm:spPr/>
    </dgm:pt>
    <dgm:pt modelId="{E6D2C375-F7E1-4200-9707-EA88E17FCA01}" type="pres">
      <dgm:prSet presAssocID="{8CDDC56B-A423-44B0-974D-7576ED7847CA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2D38B-99B6-489B-8789-AC7B66FA5B05}" type="pres">
      <dgm:prSet presAssocID="{8CDDC56B-A423-44B0-974D-7576ED7847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F4B40-7C03-482B-B263-6C465B63CA00}" type="pres">
      <dgm:prSet presAssocID="{C6D8DE89-39A0-44C4-BD08-94A44B363AEF}" presName="Name8" presStyleCnt="0"/>
      <dgm:spPr/>
    </dgm:pt>
    <dgm:pt modelId="{87428463-6A52-43EA-9B60-FC74755C8035}" type="pres">
      <dgm:prSet presAssocID="{C6D8DE89-39A0-44C4-BD08-94A44B363AEF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EED9E-687B-44E5-A4CF-FF0DFCA5C505}" type="pres">
      <dgm:prSet presAssocID="{C6D8DE89-39A0-44C4-BD08-94A44B363A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EC084-4511-416A-9243-6B4DF79C2744}" type="pres">
      <dgm:prSet presAssocID="{02C4D39B-CB0B-4BCC-90B2-1642F49CACC3}" presName="Name8" presStyleCnt="0"/>
      <dgm:spPr/>
    </dgm:pt>
    <dgm:pt modelId="{0499AF12-E394-4CDE-AAFA-9ABEC21B0E62}" type="pres">
      <dgm:prSet presAssocID="{02C4D39B-CB0B-4BCC-90B2-1642F49CACC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7A96-2EC0-4087-ACBE-F3CA48240794}" type="pres">
      <dgm:prSet presAssocID="{02C4D39B-CB0B-4BCC-90B2-1642F49CAC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40813-E2C5-4D52-9C28-9EB04CB9A866}" type="pres">
      <dgm:prSet presAssocID="{770ECD9B-8302-417A-B05F-DC8C82B13ED5}" presName="Name8" presStyleCnt="0"/>
      <dgm:spPr/>
    </dgm:pt>
    <dgm:pt modelId="{F096A931-BBE1-4E6C-90D0-33B40F87AC7A}" type="pres">
      <dgm:prSet presAssocID="{770ECD9B-8302-417A-B05F-DC8C82B13ED5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AB59A-CF61-4D26-85C8-E918E5F337CC}" type="pres">
      <dgm:prSet presAssocID="{770ECD9B-8302-417A-B05F-DC8C82B13E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00B5A-118F-43B2-AB91-AB7E2246678B}" type="pres">
      <dgm:prSet presAssocID="{3DB9B2C8-2ACF-4AE9-A582-E13692B18F8D}" presName="Name8" presStyleCnt="0"/>
      <dgm:spPr/>
    </dgm:pt>
    <dgm:pt modelId="{DC263D01-7E74-470C-A1A0-6D1D5ED9F610}" type="pres">
      <dgm:prSet presAssocID="{3DB9B2C8-2ACF-4AE9-A582-E13692B18F8D}" presName="level" presStyleLbl="node1" presStyleIdx="5" presStyleCnt="6" custLinFactNeighborY="32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213B8-F082-4D42-962D-3B8ED7BC879D}" type="pres">
      <dgm:prSet presAssocID="{3DB9B2C8-2ACF-4AE9-A582-E13692B18F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5FDAB-2881-424E-9F3D-F458026415EA}" type="presOf" srcId="{8CDDC56B-A423-44B0-974D-7576ED7847CA}" destId="{E6D2C375-F7E1-4200-9707-EA88E17FCA01}" srcOrd="0" destOrd="0" presId="urn:microsoft.com/office/officeart/2005/8/layout/pyramid3"/>
    <dgm:cxn modelId="{E9A368B1-60EC-4640-84AA-B3F5FCE2D624}" type="presOf" srcId="{865DD55D-9943-40EF-B6A8-FCE1F5B0927D}" destId="{66E6A55A-229A-423F-908D-28C6D805C9C5}" srcOrd="0" destOrd="0" presId="urn:microsoft.com/office/officeart/2005/8/layout/pyramid3"/>
    <dgm:cxn modelId="{D5743870-A3CE-470A-AB23-88F131A25A95}" srcId="{865DD55D-9943-40EF-B6A8-FCE1F5B0927D}" destId="{D9F52925-1AD6-4AF5-BE33-5BC9B9253C01}" srcOrd="0" destOrd="0" parTransId="{5386944E-5577-42D3-96E5-960B5927DEAF}" sibTransId="{FC9B02FA-728A-47C4-9744-DDCA9CA560ED}"/>
    <dgm:cxn modelId="{8F72C841-0B69-4891-B724-4F216429F668}" type="presOf" srcId="{3DB9B2C8-2ACF-4AE9-A582-E13692B18F8D}" destId="{464213B8-F082-4D42-962D-3B8ED7BC879D}" srcOrd="1" destOrd="0" presId="urn:microsoft.com/office/officeart/2005/8/layout/pyramid3"/>
    <dgm:cxn modelId="{9F725D16-0AE9-40E9-96BE-4AA24170A885}" type="presOf" srcId="{D9F52925-1AD6-4AF5-BE33-5BC9B9253C01}" destId="{BBC2CB79-7C95-42FF-87C3-B81A050D7841}" srcOrd="1" destOrd="0" presId="urn:microsoft.com/office/officeart/2005/8/layout/pyramid3"/>
    <dgm:cxn modelId="{F35D9C06-3E44-4179-92EC-0A51F9F55BE7}" type="presOf" srcId="{02C4D39B-CB0B-4BCC-90B2-1642F49CACC3}" destId="{0499AF12-E394-4CDE-AAFA-9ABEC21B0E62}" srcOrd="0" destOrd="0" presId="urn:microsoft.com/office/officeart/2005/8/layout/pyramid3"/>
    <dgm:cxn modelId="{6BEA191E-37A0-4744-856B-2832CC2C1E85}" type="presOf" srcId="{8CDDC56B-A423-44B0-974D-7576ED7847CA}" destId="{6882D38B-99B6-489B-8789-AC7B66FA5B05}" srcOrd="1" destOrd="0" presId="urn:microsoft.com/office/officeart/2005/8/layout/pyramid3"/>
    <dgm:cxn modelId="{EAD7BFCF-701E-420B-9323-E4805BCBBBCF}" type="presOf" srcId="{3DB9B2C8-2ACF-4AE9-A582-E13692B18F8D}" destId="{DC263D01-7E74-470C-A1A0-6D1D5ED9F610}" srcOrd="0" destOrd="0" presId="urn:microsoft.com/office/officeart/2005/8/layout/pyramid3"/>
    <dgm:cxn modelId="{94EC02DC-7E24-47B6-8911-8CDCA89E86DC}" srcId="{865DD55D-9943-40EF-B6A8-FCE1F5B0927D}" destId="{770ECD9B-8302-417A-B05F-DC8C82B13ED5}" srcOrd="4" destOrd="0" parTransId="{9149F0AA-C0C9-4A0F-A793-032D3C731988}" sibTransId="{C53F9B80-6874-475D-B0EE-696AFA6337DA}"/>
    <dgm:cxn modelId="{3ECC9F6B-9C1B-41AA-967E-FBB5E7C36212}" srcId="{865DD55D-9943-40EF-B6A8-FCE1F5B0927D}" destId="{8CDDC56B-A423-44B0-974D-7576ED7847CA}" srcOrd="1" destOrd="0" parTransId="{67B3B48E-1C93-40D3-93BB-D5CC593DCC45}" sibTransId="{8A346C4D-8CB7-44B8-8348-6E30B94ADC05}"/>
    <dgm:cxn modelId="{3411E610-0577-47E7-8867-01530856533C}" srcId="{865DD55D-9943-40EF-B6A8-FCE1F5B0927D}" destId="{3DB9B2C8-2ACF-4AE9-A582-E13692B18F8D}" srcOrd="5" destOrd="0" parTransId="{84233E8B-13E6-462C-B54E-2D26A79B437E}" sibTransId="{B2FFC342-AC58-4DAA-9036-59A9EE9A42F3}"/>
    <dgm:cxn modelId="{BFF43350-6C49-4169-81D0-43651684282F}" srcId="{865DD55D-9943-40EF-B6A8-FCE1F5B0927D}" destId="{02C4D39B-CB0B-4BCC-90B2-1642F49CACC3}" srcOrd="3" destOrd="0" parTransId="{A87EB5C9-7B95-46BD-A7AB-202E600EA793}" sibTransId="{B64A6213-08A2-49E9-8DFB-B683A5957286}"/>
    <dgm:cxn modelId="{9B9BA8A8-4843-4DAE-8372-B30D387612C1}" type="presOf" srcId="{D9F52925-1AD6-4AF5-BE33-5BC9B9253C01}" destId="{04028E18-9846-4537-9EF7-7B9471559698}" srcOrd="0" destOrd="0" presId="urn:microsoft.com/office/officeart/2005/8/layout/pyramid3"/>
    <dgm:cxn modelId="{06A74E2A-8E81-46AE-8DEF-5929D826EFD5}" type="presOf" srcId="{02C4D39B-CB0B-4BCC-90B2-1642F49CACC3}" destId="{51517A96-2EC0-4087-ACBE-F3CA48240794}" srcOrd="1" destOrd="0" presId="urn:microsoft.com/office/officeart/2005/8/layout/pyramid3"/>
    <dgm:cxn modelId="{E8FD3C8D-C3FC-47F0-809A-BDB74FFCE1A0}" type="presOf" srcId="{C6D8DE89-39A0-44C4-BD08-94A44B363AEF}" destId="{87428463-6A52-43EA-9B60-FC74755C8035}" srcOrd="0" destOrd="0" presId="urn:microsoft.com/office/officeart/2005/8/layout/pyramid3"/>
    <dgm:cxn modelId="{DED59915-C987-4652-89DC-0436B730B42D}" type="presOf" srcId="{770ECD9B-8302-417A-B05F-DC8C82B13ED5}" destId="{D50AB59A-CF61-4D26-85C8-E918E5F337CC}" srcOrd="1" destOrd="0" presId="urn:microsoft.com/office/officeart/2005/8/layout/pyramid3"/>
    <dgm:cxn modelId="{4C34759D-3A7C-44AE-8577-F4BD84352251}" type="presOf" srcId="{C6D8DE89-39A0-44C4-BD08-94A44B363AEF}" destId="{0BAEED9E-687B-44E5-A4CF-FF0DFCA5C505}" srcOrd="1" destOrd="0" presId="urn:microsoft.com/office/officeart/2005/8/layout/pyramid3"/>
    <dgm:cxn modelId="{4E139A24-658D-40E8-95CD-91B5D5FC3513}" type="presOf" srcId="{770ECD9B-8302-417A-B05F-DC8C82B13ED5}" destId="{F096A931-BBE1-4E6C-90D0-33B40F87AC7A}" srcOrd="0" destOrd="0" presId="urn:microsoft.com/office/officeart/2005/8/layout/pyramid3"/>
    <dgm:cxn modelId="{24E9BC4A-A998-4367-B4BD-51C38172C7ED}" srcId="{865DD55D-9943-40EF-B6A8-FCE1F5B0927D}" destId="{C6D8DE89-39A0-44C4-BD08-94A44B363AEF}" srcOrd="2" destOrd="0" parTransId="{32DF246A-7DE7-4B86-A9C2-0F19CFFC1B61}" sibTransId="{A2FDDD95-DE4D-4461-B510-890388E9688D}"/>
    <dgm:cxn modelId="{F55F4826-6058-45C1-B230-C3D14904952F}" type="presParOf" srcId="{66E6A55A-229A-423F-908D-28C6D805C9C5}" destId="{BB7DD666-7A10-4652-8FF3-8EB893D5B2A9}" srcOrd="0" destOrd="0" presId="urn:microsoft.com/office/officeart/2005/8/layout/pyramid3"/>
    <dgm:cxn modelId="{1D1048DD-8623-403A-9FF5-48C60864F013}" type="presParOf" srcId="{BB7DD666-7A10-4652-8FF3-8EB893D5B2A9}" destId="{04028E18-9846-4537-9EF7-7B9471559698}" srcOrd="0" destOrd="0" presId="urn:microsoft.com/office/officeart/2005/8/layout/pyramid3"/>
    <dgm:cxn modelId="{57DCF517-CCDC-4846-B397-B9981E6A601E}" type="presParOf" srcId="{BB7DD666-7A10-4652-8FF3-8EB893D5B2A9}" destId="{BBC2CB79-7C95-42FF-87C3-B81A050D7841}" srcOrd="1" destOrd="0" presId="urn:microsoft.com/office/officeart/2005/8/layout/pyramid3"/>
    <dgm:cxn modelId="{8C83C6A0-6E26-4634-AD95-929972B5B16C}" type="presParOf" srcId="{66E6A55A-229A-423F-908D-28C6D805C9C5}" destId="{82A26F2F-A8A1-4878-8542-871FD618B46D}" srcOrd="1" destOrd="0" presId="urn:microsoft.com/office/officeart/2005/8/layout/pyramid3"/>
    <dgm:cxn modelId="{FBB8CB33-5A06-47C4-93F0-642B14069638}" type="presParOf" srcId="{82A26F2F-A8A1-4878-8542-871FD618B46D}" destId="{E6D2C375-F7E1-4200-9707-EA88E17FCA01}" srcOrd="0" destOrd="0" presId="urn:microsoft.com/office/officeart/2005/8/layout/pyramid3"/>
    <dgm:cxn modelId="{90D04F53-2592-4CEB-95C6-4020CB58BF9C}" type="presParOf" srcId="{82A26F2F-A8A1-4878-8542-871FD618B46D}" destId="{6882D38B-99B6-489B-8789-AC7B66FA5B05}" srcOrd="1" destOrd="0" presId="urn:microsoft.com/office/officeart/2005/8/layout/pyramid3"/>
    <dgm:cxn modelId="{1FBDBA33-2F79-45A3-B97C-06B8F08FB51C}" type="presParOf" srcId="{66E6A55A-229A-423F-908D-28C6D805C9C5}" destId="{4E8F4B40-7C03-482B-B263-6C465B63CA00}" srcOrd="2" destOrd="0" presId="urn:microsoft.com/office/officeart/2005/8/layout/pyramid3"/>
    <dgm:cxn modelId="{25F15C71-7FEE-4AD5-AC31-3977EE3510D0}" type="presParOf" srcId="{4E8F4B40-7C03-482B-B263-6C465B63CA00}" destId="{87428463-6A52-43EA-9B60-FC74755C8035}" srcOrd="0" destOrd="0" presId="urn:microsoft.com/office/officeart/2005/8/layout/pyramid3"/>
    <dgm:cxn modelId="{E2538077-7251-4A66-8638-6E41B68E5ECF}" type="presParOf" srcId="{4E8F4B40-7C03-482B-B263-6C465B63CA00}" destId="{0BAEED9E-687B-44E5-A4CF-FF0DFCA5C505}" srcOrd="1" destOrd="0" presId="urn:microsoft.com/office/officeart/2005/8/layout/pyramid3"/>
    <dgm:cxn modelId="{B733C652-A1A1-41FB-BA5A-C3313CB90F22}" type="presParOf" srcId="{66E6A55A-229A-423F-908D-28C6D805C9C5}" destId="{14EEC084-4511-416A-9243-6B4DF79C2744}" srcOrd="3" destOrd="0" presId="urn:microsoft.com/office/officeart/2005/8/layout/pyramid3"/>
    <dgm:cxn modelId="{EAE14E66-69C0-49D1-84A8-7BC83DDEC0FA}" type="presParOf" srcId="{14EEC084-4511-416A-9243-6B4DF79C2744}" destId="{0499AF12-E394-4CDE-AAFA-9ABEC21B0E62}" srcOrd="0" destOrd="0" presId="urn:microsoft.com/office/officeart/2005/8/layout/pyramid3"/>
    <dgm:cxn modelId="{49461D9A-2B7E-4C5E-BB65-B239A5FDDE99}" type="presParOf" srcId="{14EEC084-4511-416A-9243-6B4DF79C2744}" destId="{51517A96-2EC0-4087-ACBE-F3CA48240794}" srcOrd="1" destOrd="0" presId="urn:microsoft.com/office/officeart/2005/8/layout/pyramid3"/>
    <dgm:cxn modelId="{C217BA7E-F942-4B9A-A68F-EBDAA30473DD}" type="presParOf" srcId="{66E6A55A-229A-423F-908D-28C6D805C9C5}" destId="{6BA40813-E2C5-4D52-9C28-9EB04CB9A866}" srcOrd="4" destOrd="0" presId="urn:microsoft.com/office/officeart/2005/8/layout/pyramid3"/>
    <dgm:cxn modelId="{C0F0E862-DCBB-4EAF-920A-41050431DE29}" type="presParOf" srcId="{6BA40813-E2C5-4D52-9C28-9EB04CB9A866}" destId="{F096A931-BBE1-4E6C-90D0-33B40F87AC7A}" srcOrd="0" destOrd="0" presId="urn:microsoft.com/office/officeart/2005/8/layout/pyramid3"/>
    <dgm:cxn modelId="{E8BC34F7-A3B9-495E-B4B7-3B4593BAEF6F}" type="presParOf" srcId="{6BA40813-E2C5-4D52-9C28-9EB04CB9A866}" destId="{D50AB59A-CF61-4D26-85C8-E918E5F337CC}" srcOrd="1" destOrd="0" presId="urn:microsoft.com/office/officeart/2005/8/layout/pyramid3"/>
    <dgm:cxn modelId="{43A415C0-90BA-466E-BD3C-6716ED8A3EDB}" type="presParOf" srcId="{66E6A55A-229A-423F-908D-28C6D805C9C5}" destId="{F0C00B5A-118F-43B2-AB91-AB7E2246678B}" srcOrd="5" destOrd="0" presId="urn:microsoft.com/office/officeart/2005/8/layout/pyramid3"/>
    <dgm:cxn modelId="{30AE8D64-297A-42A6-A7F6-2B1B11C9530F}" type="presParOf" srcId="{F0C00B5A-118F-43B2-AB91-AB7E2246678B}" destId="{DC263D01-7E74-470C-A1A0-6D1D5ED9F610}" srcOrd="0" destOrd="0" presId="urn:microsoft.com/office/officeart/2005/8/layout/pyramid3"/>
    <dgm:cxn modelId="{1D8D92F5-5871-4273-B44A-A9E5282794C2}" type="presParOf" srcId="{F0C00B5A-118F-43B2-AB91-AB7E2246678B}" destId="{464213B8-F082-4D42-962D-3B8ED7BC879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A94B2-C70B-4AED-A854-25EA18AA1BA1}" type="doc">
      <dgm:prSet loTypeId="urn:microsoft.com/office/officeart/2005/8/layout/equation1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6FCDADA-1CF8-410D-9DA5-E35F72CDFDAF}">
      <dgm:prSet phldrT="[Text]"/>
      <dgm:spPr/>
      <dgm:t>
        <a:bodyPr/>
        <a:lstStyle/>
        <a:p>
          <a:r>
            <a:rPr lang="en-US" dirty="0" smtClean="0"/>
            <a:t>The Right process  </a:t>
          </a:r>
          <a:endParaRPr lang="en-US" dirty="0"/>
        </a:p>
      </dgm:t>
    </dgm:pt>
    <dgm:pt modelId="{3BDD9AE0-E8F2-4BA2-A2D6-7D44A549C066}" type="parTrans" cxnId="{C780DD1D-EE25-4A32-AC7E-991B59CC2453}">
      <dgm:prSet/>
      <dgm:spPr/>
      <dgm:t>
        <a:bodyPr/>
        <a:lstStyle/>
        <a:p>
          <a:endParaRPr lang="en-US"/>
        </a:p>
      </dgm:t>
    </dgm:pt>
    <dgm:pt modelId="{079FCD66-8472-4987-93A6-B18AAA43F62A}" type="sibTrans" cxnId="{C780DD1D-EE25-4A32-AC7E-991B59CC2453}">
      <dgm:prSet/>
      <dgm:spPr/>
      <dgm:t>
        <a:bodyPr/>
        <a:lstStyle/>
        <a:p>
          <a:endParaRPr lang="en-US"/>
        </a:p>
      </dgm:t>
    </dgm:pt>
    <dgm:pt modelId="{6B63B0F7-1C07-416D-ADE0-C119E9E3F3CB}">
      <dgm:prSet phldrT="[Text]"/>
      <dgm:spPr/>
      <dgm:t>
        <a:bodyPr/>
        <a:lstStyle/>
        <a:p>
          <a:r>
            <a:rPr lang="en-US" dirty="0" smtClean="0"/>
            <a:t>Success </a:t>
          </a:r>
        </a:p>
      </dgm:t>
    </dgm:pt>
    <dgm:pt modelId="{98EDA3C1-8510-42B1-B9D3-0C4328580F41}" type="parTrans" cxnId="{F231990B-BD1F-451C-92FC-B9627C722034}">
      <dgm:prSet/>
      <dgm:spPr/>
      <dgm:t>
        <a:bodyPr/>
        <a:lstStyle/>
        <a:p>
          <a:endParaRPr lang="en-US"/>
        </a:p>
      </dgm:t>
    </dgm:pt>
    <dgm:pt modelId="{5F109059-B048-456A-A02C-8393F2CD5700}" type="sibTrans" cxnId="{F231990B-BD1F-451C-92FC-B9627C722034}">
      <dgm:prSet/>
      <dgm:spPr/>
      <dgm:t>
        <a:bodyPr/>
        <a:lstStyle/>
        <a:p>
          <a:endParaRPr lang="en-US"/>
        </a:p>
      </dgm:t>
    </dgm:pt>
    <dgm:pt modelId="{87CABDE5-00B0-4504-B5C6-0C71804F2B89}">
      <dgm:prSet phldrT="[Text]"/>
      <dgm:spPr/>
      <dgm:t>
        <a:bodyPr/>
        <a:lstStyle/>
        <a:p>
          <a:r>
            <a:rPr lang="en-US" dirty="0" smtClean="0"/>
            <a:t>The Right Tool  </a:t>
          </a:r>
          <a:endParaRPr lang="en-US" dirty="0"/>
        </a:p>
      </dgm:t>
    </dgm:pt>
    <dgm:pt modelId="{E29F5D96-C851-4F24-943A-72A31830F116}" type="sibTrans" cxnId="{D16AE96B-BCE0-4703-AAB3-6260FE3D88AB}">
      <dgm:prSet/>
      <dgm:spPr/>
      <dgm:t>
        <a:bodyPr/>
        <a:lstStyle/>
        <a:p>
          <a:endParaRPr lang="en-US"/>
        </a:p>
      </dgm:t>
    </dgm:pt>
    <dgm:pt modelId="{98455EB0-BDDC-4EC1-A0BB-60F8AF5A267B}" type="parTrans" cxnId="{D16AE96B-BCE0-4703-AAB3-6260FE3D88AB}">
      <dgm:prSet/>
      <dgm:spPr/>
      <dgm:t>
        <a:bodyPr/>
        <a:lstStyle/>
        <a:p>
          <a:endParaRPr lang="en-US"/>
        </a:p>
      </dgm:t>
    </dgm:pt>
    <dgm:pt modelId="{F6C74054-7C20-44E2-BB85-55E4092D9305}" type="pres">
      <dgm:prSet presAssocID="{EBCA94B2-C70B-4AED-A854-25EA18AA1B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0F8C5-4C51-4FB7-8FA8-F3ACD8DB4C24}" type="pres">
      <dgm:prSet presAssocID="{F6FCDADA-1CF8-410D-9DA5-E35F72CDFD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9598-0C8F-48D6-8C4E-3B191214022E}" type="pres">
      <dgm:prSet presAssocID="{079FCD66-8472-4987-93A6-B18AAA43F62A}" presName="spacerL" presStyleCnt="0"/>
      <dgm:spPr/>
    </dgm:pt>
    <dgm:pt modelId="{27111CA0-E26B-477E-BE4D-C426B611C883}" type="pres">
      <dgm:prSet presAssocID="{079FCD66-8472-4987-93A6-B18AAA43F62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8BD7AED-0DA1-4296-8B71-F25C3FBBD79D}" type="pres">
      <dgm:prSet presAssocID="{079FCD66-8472-4987-93A6-B18AAA43F62A}" presName="spacerR" presStyleCnt="0"/>
      <dgm:spPr/>
    </dgm:pt>
    <dgm:pt modelId="{8752B0C6-C043-4DC6-99C4-11CA43A7FBAD}" type="pres">
      <dgm:prSet presAssocID="{87CABDE5-00B0-4504-B5C6-0C71804F2B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E5E3C-F905-4C4A-ACCF-DD1256E362D8}" type="pres">
      <dgm:prSet presAssocID="{E29F5D96-C851-4F24-943A-72A31830F116}" presName="spacerL" presStyleCnt="0"/>
      <dgm:spPr/>
    </dgm:pt>
    <dgm:pt modelId="{A74EB37F-A958-4740-81F5-CB782E832A7C}" type="pres">
      <dgm:prSet presAssocID="{E29F5D96-C851-4F24-943A-72A31830F116}" presName="sibTrans" presStyleLbl="sibTrans2D1" presStyleIdx="1" presStyleCnt="2" custLinFactX="2901" custLinFactNeighborX="100000"/>
      <dgm:spPr/>
      <dgm:t>
        <a:bodyPr/>
        <a:lstStyle/>
        <a:p>
          <a:endParaRPr lang="en-US"/>
        </a:p>
      </dgm:t>
    </dgm:pt>
    <dgm:pt modelId="{5FE2FDE5-8FAA-4015-A1F7-A42E6F0ED4C8}" type="pres">
      <dgm:prSet presAssocID="{E29F5D96-C851-4F24-943A-72A31830F116}" presName="spacerR" presStyleCnt="0"/>
      <dgm:spPr/>
    </dgm:pt>
    <dgm:pt modelId="{58FBDC28-8ACB-4623-9DEE-289227B8B4BC}" type="pres">
      <dgm:prSet presAssocID="{6B63B0F7-1C07-416D-ADE0-C119E9E3F3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AE96B-BCE0-4703-AAB3-6260FE3D88AB}" srcId="{EBCA94B2-C70B-4AED-A854-25EA18AA1BA1}" destId="{87CABDE5-00B0-4504-B5C6-0C71804F2B89}" srcOrd="1" destOrd="0" parTransId="{98455EB0-BDDC-4EC1-A0BB-60F8AF5A267B}" sibTransId="{E29F5D96-C851-4F24-943A-72A31830F116}"/>
    <dgm:cxn modelId="{F231990B-BD1F-451C-92FC-B9627C722034}" srcId="{EBCA94B2-C70B-4AED-A854-25EA18AA1BA1}" destId="{6B63B0F7-1C07-416D-ADE0-C119E9E3F3CB}" srcOrd="2" destOrd="0" parTransId="{98EDA3C1-8510-42B1-B9D3-0C4328580F41}" sibTransId="{5F109059-B048-456A-A02C-8393F2CD5700}"/>
    <dgm:cxn modelId="{DCDB84C2-7DE5-45EA-B928-7EE21E0B57C6}" type="presOf" srcId="{EBCA94B2-C70B-4AED-A854-25EA18AA1BA1}" destId="{F6C74054-7C20-44E2-BB85-55E4092D9305}" srcOrd="0" destOrd="0" presId="urn:microsoft.com/office/officeart/2005/8/layout/equation1"/>
    <dgm:cxn modelId="{C780DD1D-EE25-4A32-AC7E-991B59CC2453}" srcId="{EBCA94B2-C70B-4AED-A854-25EA18AA1BA1}" destId="{F6FCDADA-1CF8-410D-9DA5-E35F72CDFDAF}" srcOrd="0" destOrd="0" parTransId="{3BDD9AE0-E8F2-4BA2-A2D6-7D44A549C066}" sibTransId="{079FCD66-8472-4987-93A6-B18AAA43F62A}"/>
    <dgm:cxn modelId="{358A9D3D-9AC3-4699-8345-F41F0BD9C082}" type="presOf" srcId="{079FCD66-8472-4987-93A6-B18AAA43F62A}" destId="{27111CA0-E26B-477E-BE4D-C426B611C883}" srcOrd="0" destOrd="0" presId="urn:microsoft.com/office/officeart/2005/8/layout/equation1"/>
    <dgm:cxn modelId="{AFCA574F-8743-42BC-96BD-AAC49593D0E6}" type="presOf" srcId="{E29F5D96-C851-4F24-943A-72A31830F116}" destId="{A74EB37F-A958-4740-81F5-CB782E832A7C}" srcOrd="0" destOrd="0" presId="urn:microsoft.com/office/officeart/2005/8/layout/equation1"/>
    <dgm:cxn modelId="{E71391AA-06A4-4753-BC4B-B4A9EE8D16F8}" type="presOf" srcId="{87CABDE5-00B0-4504-B5C6-0C71804F2B89}" destId="{8752B0C6-C043-4DC6-99C4-11CA43A7FBAD}" srcOrd="0" destOrd="0" presId="urn:microsoft.com/office/officeart/2005/8/layout/equation1"/>
    <dgm:cxn modelId="{41137170-C1C3-4FB4-9A7B-EE16F1D81666}" type="presOf" srcId="{F6FCDADA-1CF8-410D-9DA5-E35F72CDFDAF}" destId="{7760F8C5-4C51-4FB7-8FA8-F3ACD8DB4C24}" srcOrd="0" destOrd="0" presId="urn:microsoft.com/office/officeart/2005/8/layout/equation1"/>
    <dgm:cxn modelId="{88DC52DE-C188-4D9F-B9F9-20F60A39F88A}" type="presOf" srcId="{6B63B0F7-1C07-416D-ADE0-C119E9E3F3CB}" destId="{58FBDC28-8ACB-4623-9DEE-289227B8B4BC}" srcOrd="0" destOrd="0" presId="urn:microsoft.com/office/officeart/2005/8/layout/equation1"/>
    <dgm:cxn modelId="{CD1A2FF7-6133-4F0D-B68C-97BAABD8A827}" type="presParOf" srcId="{F6C74054-7C20-44E2-BB85-55E4092D9305}" destId="{7760F8C5-4C51-4FB7-8FA8-F3ACD8DB4C24}" srcOrd="0" destOrd="0" presId="urn:microsoft.com/office/officeart/2005/8/layout/equation1"/>
    <dgm:cxn modelId="{0DF11C14-458C-4D35-A7A6-CB6357DC016E}" type="presParOf" srcId="{F6C74054-7C20-44E2-BB85-55E4092D9305}" destId="{752A9598-0C8F-48D6-8C4E-3B191214022E}" srcOrd="1" destOrd="0" presId="urn:microsoft.com/office/officeart/2005/8/layout/equation1"/>
    <dgm:cxn modelId="{F73B32C7-33C2-4613-991A-0E06269A3467}" type="presParOf" srcId="{F6C74054-7C20-44E2-BB85-55E4092D9305}" destId="{27111CA0-E26B-477E-BE4D-C426B611C883}" srcOrd="2" destOrd="0" presId="urn:microsoft.com/office/officeart/2005/8/layout/equation1"/>
    <dgm:cxn modelId="{DBB2F05F-4AFE-4791-84F3-96ECE5878665}" type="presParOf" srcId="{F6C74054-7C20-44E2-BB85-55E4092D9305}" destId="{C8BD7AED-0DA1-4296-8B71-F25C3FBBD79D}" srcOrd="3" destOrd="0" presId="urn:microsoft.com/office/officeart/2005/8/layout/equation1"/>
    <dgm:cxn modelId="{DEDD36FC-AD06-4CD8-915B-40C9915C17F3}" type="presParOf" srcId="{F6C74054-7C20-44E2-BB85-55E4092D9305}" destId="{8752B0C6-C043-4DC6-99C4-11CA43A7FBAD}" srcOrd="4" destOrd="0" presId="urn:microsoft.com/office/officeart/2005/8/layout/equation1"/>
    <dgm:cxn modelId="{8758D54E-7042-4938-BA3D-45344B63084A}" type="presParOf" srcId="{F6C74054-7C20-44E2-BB85-55E4092D9305}" destId="{653E5E3C-F905-4C4A-ACCF-DD1256E362D8}" srcOrd="5" destOrd="0" presId="urn:microsoft.com/office/officeart/2005/8/layout/equation1"/>
    <dgm:cxn modelId="{7C1C9665-DBAF-433E-B50C-3CA32E288CB1}" type="presParOf" srcId="{F6C74054-7C20-44E2-BB85-55E4092D9305}" destId="{A74EB37F-A958-4740-81F5-CB782E832A7C}" srcOrd="6" destOrd="0" presId="urn:microsoft.com/office/officeart/2005/8/layout/equation1"/>
    <dgm:cxn modelId="{D13DB23E-E5B2-43E1-A3FC-0B4F20AB6EC0}" type="presParOf" srcId="{F6C74054-7C20-44E2-BB85-55E4092D9305}" destId="{5FE2FDE5-8FAA-4015-A1F7-A42E6F0ED4C8}" srcOrd="7" destOrd="0" presId="urn:microsoft.com/office/officeart/2005/8/layout/equation1"/>
    <dgm:cxn modelId="{C67B548C-04EE-4D28-8F95-3FD2DDEB27B7}" type="presParOf" srcId="{F6C74054-7C20-44E2-BB85-55E4092D9305}" destId="{58FBDC28-8ACB-4623-9DEE-289227B8B4B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0F8C5-4C51-4FB7-8FA8-F3ACD8DB4C24}">
      <dsp:nvSpPr>
        <dsp:cNvPr id="0" name=""/>
        <dsp:cNvSpPr/>
      </dsp:nvSpPr>
      <dsp:spPr>
        <a:xfrm>
          <a:off x="1025" y="844599"/>
          <a:ext cx="1358800" cy="1358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Right process  </a:t>
          </a:r>
          <a:endParaRPr lang="en-US" sz="2100" kern="1200" dirty="0"/>
        </a:p>
      </dsp:txBody>
      <dsp:txXfrm>
        <a:off x="200017" y="1043591"/>
        <a:ext cx="960816" cy="960816"/>
      </dsp:txXfrm>
    </dsp:sp>
    <dsp:sp modelId="{27111CA0-E26B-477E-BE4D-C426B611C883}">
      <dsp:nvSpPr>
        <dsp:cNvPr id="0" name=""/>
        <dsp:cNvSpPr/>
      </dsp:nvSpPr>
      <dsp:spPr>
        <a:xfrm>
          <a:off x="1470160" y="1129947"/>
          <a:ext cx="788104" cy="788104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74623" y="1431318"/>
        <a:ext cx="579178" cy="185362"/>
      </dsp:txXfrm>
    </dsp:sp>
    <dsp:sp modelId="{8752B0C6-C043-4DC6-99C4-11CA43A7FBAD}">
      <dsp:nvSpPr>
        <dsp:cNvPr id="0" name=""/>
        <dsp:cNvSpPr/>
      </dsp:nvSpPr>
      <dsp:spPr>
        <a:xfrm>
          <a:off x="2368599" y="844599"/>
          <a:ext cx="1358800" cy="1358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Right Tool  </a:t>
          </a:r>
          <a:endParaRPr lang="en-US" sz="2100" kern="1200" dirty="0"/>
        </a:p>
      </dsp:txBody>
      <dsp:txXfrm>
        <a:off x="2567591" y="1043591"/>
        <a:ext cx="960816" cy="960816"/>
      </dsp:txXfrm>
    </dsp:sp>
    <dsp:sp modelId="{A74EB37F-A958-4740-81F5-CB782E832A7C}">
      <dsp:nvSpPr>
        <dsp:cNvPr id="0" name=""/>
        <dsp:cNvSpPr/>
      </dsp:nvSpPr>
      <dsp:spPr>
        <a:xfrm>
          <a:off x="3970932" y="1129947"/>
          <a:ext cx="788104" cy="788104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75395" y="1292296"/>
        <a:ext cx="579178" cy="463406"/>
      </dsp:txXfrm>
    </dsp:sp>
    <dsp:sp modelId="{58FBDC28-8ACB-4623-9DEE-289227B8B4BC}">
      <dsp:nvSpPr>
        <dsp:cNvPr id="0" name=""/>
        <dsp:cNvSpPr/>
      </dsp:nvSpPr>
      <dsp:spPr>
        <a:xfrm>
          <a:off x="4736174" y="844599"/>
          <a:ext cx="1358800" cy="1358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Success </a:t>
          </a:r>
        </a:p>
      </dsp:txBody>
      <dsp:txXfrm>
        <a:off x="4935166" y="1043591"/>
        <a:ext cx="960816" cy="9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0BC9-0A8C-4F1B-B8FF-061CEA27A35D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1192-C8FC-4C17-804F-29F27D48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1192-C8FC-4C17-804F-29F27D484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8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8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8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0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9BEB-4563-40E2-A694-5CF812240AA3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D98B-1ED8-4DC0-B57E-3CD6878F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myleadssi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9"/>
          <p:cNvSpPr>
            <a:spLocks noChangeArrowheads="1"/>
          </p:cNvSpPr>
          <p:nvPr/>
        </p:nvSpPr>
        <p:spPr bwMode="auto">
          <a:xfrm>
            <a:off x="3387436" y="76200"/>
            <a:ext cx="1981200" cy="1276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0" name="object 10"/>
          <p:cNvSpPr txBox="1"/>
          <p:nvPr/>
        </p:nvSpPr>
        <p:spPr>
          <a:xfrm>
            <a:off x="755072" y="1364218"/>
            <a:ext cx="7245928" cy="914400"/>
          </a:xfrm>
          <a:prstGeom prst="rect">
            <a:avLst/>
          </a:prstGeom>
        </p:spPr>
        <p:txBody>
          <a:bodyPr lIns="0" tIns="0" rIns="0" bIns="0"/>
          <a:lstStyle/>
          <a:p>
            <a:pPr marL="11397" algn="ctr">
              <a:defRPr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B0F0"/>
                </a:solidFill>
              </a:rPr>
              <a:t>Next Evolution </a:t>
            </a:r>
            <a:r>
              <a:rPr lang="en-US" sz="2400" dirty="0"/>
              <a:t>in </a:t>
            </a:r>
            <a:r>
              <a:rPr lang="en-US" sz="2400" dirty="0" smtClean="0"/>
              <a:t>Event Management </a:t>
            </a:r>
            <a:r>
              <a:rPr lang="en-US" sz="2400" dirty="0"/>
              <a:t>and </a:t>
            </a:r>
            <a:r>
              <a:rPr lang="en-US" sz="2400" dirty="0" smtClean="0"/>
              <a:t>Lead Automation</a:t>
            </a:r>
            <a:endParaRPr lang="en-US" sz="2400" b="1" dirty="0">
              <a:latin typeface="+mj-lt"/>
            </a:endParaRPr>
          </a:p>
        </p:txBody>
      </p:sp>
      <p:sp>
        <p:nvSpPr>
          <p:cNvPr id="2052" name="object 12"/>
          <p:cNvSpPr>
            <a:spLocks/>
          </p:cNvSpPr>
          <p:nvPr/>
        </p:nvSpPr>
        <p:spPr bwMode="auto">
          <a:xfrm>
            <a:off x="1" y="0"/>
            <a:ext cx="1027545" cy="819150"/>
          </a:xfrm>
          <a:custGeom>
            <a:avLst/>
            <a:gdLst>
              <a:gd name="T0" fmla="*/ 0 w 1130300"/>
              <a:gd name="T1" fmla="*/ 1070031 h 1064679"/>
              <a:gd name="T2" fmla="*/ 1130300 w 1130300"/>
              <a:gd name="T3" fmla="*/ 1070031 h 1064679"/>
              <a:gd name="T4" fmla="*/ 1130300 w 1130300"/>
              <a:gd name="T5" fmla="*/ 0 h 1064679"/>
              <a:gd name="T6" fmla="*/ 0 w 1130300"/>
              <a:gd name="T7" fmla="*/ 0 h 1064679"/>
              <a:gd name="T8" fmla="*/ 0 w 1130300"/>
              <a:gd name="T9" fmla="*/ 1070031 h 1064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64679"/>
              <a:gd name="T17" fmla="*/ 1130300 w 1130300"/>
              <a:gd name="T18" fmla="*/ 1064679 h 1064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64679">
                <a:moveTo>
                  <a:pt x="0" y="1064679"/>
                </a:moveTo>
                <a:lnTo>
                  <a:pt x="1130300" y="1064679"/>
                </a:lnTo>
                <a:lnTo>
                  <a:pt x="1130300" y="0"/>
                </a:lnTo>
                <a:lnTo>
                  <a:pt x="0" y="0"/>
                </a:lnTo>
                <a:lnTo>
                  <a:pt x="0" y="10646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2050018"/>
            <a:ext cx="543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Using EASY technology to achieve better results</a:t>
            </a:r>
          </a:p>
        </p:txBody>
      </p:sp>
      <p:pic>
        <p:nvPicPr>
          <p:cNvPr id="13314" name="Picture 2" descr="D:\desktop copy\Image\icon\dsfsfsdfsd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2541588"/>
            <a:ext cx="5554663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147904"/>
              </p:ext>
            </p:extLst>
          </p:nvPr>
        </p:nvGraphicFramePr>
        <p:xfrm>
          <a:off x="641928" y="1352550"/>
          <a:ext cx="4996872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0621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Event</a:t>
            </a:r>
          </a:p>
          <a:p>
            <a:pPr algn="ctr"/>
            <a:r>
              <a:rPr lang="en-US" sz="1200" dirty="0" smtClean="0"/>
              <a:t>Meeting, Seminar</a:t>
            </a:r>
          </a:p>
          <a:p>
            <a:pPr algn="ctr"/>
            <a:r>
              <a:rPr lang="en-US" sz="1200" dirty="0" smtClean="0"/>
              <a:t>Trade show Etc.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63999"/>
            <a:ext cx="18120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ead's </a:t>
            </a:r>
            <a:r>
              <a:rPr lang="en-US" sz="1400" dirty="0"/>
              <a:t>background</a:t>
            </a:r>
            <a:r>
              <a:rPr lang="en-US" sz="1400" dirty="0" smtClean="0"/>
              <a:t> on </a:t>
            </a:r>
          </a:p>
          <a:p>
            <a:r>
              <a:rPr lang="en-US" sz="1400" dirty="0" smtClean="0"/>
              <a:t>Facebook</a:t>
            </a:r>
          </a:p>
          <a:p>
            <a:r>
              <a:rPr lang="en-US" sz="1400" dirty="0" smtClean="0"/>
              <a:t>Linked In</a:t>
            </a:r>
          </a:p>
          <a:p>
            <a:r>
              <a:rPr lang="en-US" sz="1400" dirty="0" smtClean="0"/>
              <a:t>Google+</a:t>
            </a:r>
          </a:p>
          <a:p>
            <a:r>
              <a:rPr lang="en-US" sz="1400" dirty="0" smtClean="0"/>
              <a:t>Business Website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60681" y="2061686"/>
            <a:ext cx="2179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Schedule follow up</a:t>
            </a:r>
          </a:p>
          <a:p>
            <a:r>
              <a:rPr lang="en-US" sz="1400" dirty="0" smtClean="0"/>
              <a:t>email, phone call, Text</a:t>
            </a:r>
          </a:p>
          <a:p>
            <a:r>
              <a:rPr lang="en-US" sz="1400" dirty="0" smtClean="0"/>
              <a:t>Schedule meeting, task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8466" y="2962930"/>
            <a:ext cx="13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Leads Filtering </a:t>
            </a:r>
          </a:p>
          <a:p>
            <a:r>
              <a:rPr lang="en-US" sz="1400" dirty="0" smtClean="0"/>
              <a:t>Leads grouping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42706" y="3874353"/>
            <a:ext cx="3053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Analytics – 360 view of Leads </a:t>
            </a:r>
          </a:p>
          <a:p>
            <a:r>
              <a:rPr lang="en-US" sz="1400" dirty="0" smtClean="0"/>
              <a:t>Count, sales agent, Leads by data source, product 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2685"/>
            <a:ext cx="50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Sales Pipeline Management Overview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976154" y="1148775"/>
            <a:ext cx="1729446" cy="1222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72000" y="2587883"/>
            <a:ext cx="2209800" cy="364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54500" y="3114332"/>
            <a:ext cx="2631146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1894" y="4171950"/>
            <a:ext cx="2356506" cy="224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/>
        </p:nvSpPr>
        <p:spPr bwMode="auto">
          <a:xfrm>
            <a:off x="1371600" y="57150"/>
            <a:ext cx="6961909" cy="5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MLeads</a:t>
            </a:r>
            <a:r>
              <a:rPr lang="en-US" sz="3200" b="1" dirty="0">
                <a:solidFill>
                  <a:srgbClr val="00B0F0"/>
                </a:solidFill>
              </a:rPr>
              <a:t> </a:t>
            </a:r>
            <a:r>
              <a:rPr lang="en-US" sz="3200" b="1" dirty="0" smtClean="0">
                <a:solidFill>
                  <a:srgbClr val="00B0F0"/>
                </a:solidFill>
              </a:rPr>
              <a:t>Stream Lines Lead Management</a:t>
            </a:r>
            <a:endParaRPr lang="en-US" altLang="en-US" sz="3200" b="1" dirty="0" smtClean="0">
              <a:solidFill>
                <a:srgbClr val="00B0F0"/>
              </a:solidFill>
              <a:latin typeface="+mj-lt"/>
              <a:ea typeface="Futura"/>
              <a:cs typeface="Futura"/>
            </a:endParaRPr>
          </a:p>
        </p:txBody>
      </p:sp>
      <p:pic>
        <p:nvPicPr>
          <p:cNvPr id="5" name="Picture 2" descr="C:\Users\KashyapDave\Desktop\Image\fdg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7"/>
            <a:ext cx="914400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3989" y="-19050"/>
            <a:ext cx="495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Lead Management Feature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850" y="2139375"/>
            <a:ext cx="219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Unique and powerful lead retrieval methods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196935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Personalized mass email follow ups using predefined email message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7611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Import and export data any source system to  any destination system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783322"/>
            <a:ext cx="300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Share your products or services videos in  seconds with your prospects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655928" y="2354818"/>
            <a:ext cx="24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click Lead Research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0617" y="3878818"/>
            <a:ext cx="258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statistical report</a:t>
            </a:r>
            <a:endParaRPr lang="en-US" dirty="0"/>
          </a:p>
        </p:txBody>
      </p:sp>
      <p:pic>
        <p:nvPicPr>
          <p:cNvPr id="11" name="Picture 6" descr="C:\Users\KashyapDave\Desktop\icon\icon2\1421372991_market_research-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3" y="1428750"/>
            <a:ext cx="871437" cy="8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shyapDave\Downloads\Businessman_discussing_a_progress_report_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17" y="3105150"/>
            <a:ext cx="672455" cy="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ashyapDave\Downloads\Opened_email_envelope_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76350"/>
            <a:ext cx="762000" cy="5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KashyapDave\Downloads\Photo_capture_sound_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2" y="1504950"/>
            <a:ext cx="899671" cy="5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KashyapDave\Downloads\Import_-_Export_arrows_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7712" y="3026362"/>
            <a:ext cx="559587" cy="7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KashyapDave\Desktop\ppt\Two_heads_with_information_transference_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45" y="3158964"/>
            <a:ext cx="693355" cy="6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28003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19400" y="895350"/>
            <a:ext cx="0" cy="42481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80617" y="895350"/>
            <a:ext cx="13109" cy="42850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12947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650" y="40440"/>
            <a:ext cx="4021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How is MLeads solving the problem 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better </a:t>
            </a:r>
            <a:r>
              <a:rPr lang="en-US" sz="2000" b="1" dirty="0">
                <a:solidFill>
                  <a:srgbClr val="00B0F0"/>
                </a:solidFill>
              </a:rPr>
              <a:t>than the </a:t>
            </a:r>
            <a:r>
              <a:rPr lang="en-US" sz="2000" b="1" dirty="0" smtClean="0">
                <a:solidFill>
                  <a:srgbClr val="00B0F0"/>
                </a:solidFill>
              </a:rPr>
              <a:t>competition ?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273" y="1969353"/>
            <a:ext cx="328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simple but powerful presales and </a:t>
            </a:r>
          </a:p>
          <a:p>
            <a:pPr algn="ctr"/>
            <a:r>
              <a:rPr lang="en-US" sz="1600" dirty="0" smtClean="0"/>
              <a:t>event management automation system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048279"/>
            <a:ext cx="262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Simple easy to follow and </a:t>
            </a:r>
          </a:p>
          <a:p>
            <a:pPr algn="ctr"/>
            <a:r>
              <a:rPr lang="en-US" sz="1600" dirty="0" smtClean="0"/>
              <a:t>intuitive user interface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5173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Economical low-cost but powerful feature </a:t>
            </a:r>
            <a:r>
              <a:rPr lang="en-US" sz="1600" dirty="0"/>
              <a:t> </a:t>
            </a:r>
            <a:r>
              <a:rPr lang="en-US" sz="1600" dirty="0" smtClean="0"/>
              <a:t>rich platform compare to competition</a:t>
            </a:r>
          </a:p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969353"/>
            <a:ext cx="290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Offers many innovative features</a:t>
            </a:r>
          </a:p>
          <a:p>
            <a:pPr algn="ctr"/>
            <a:r>
              <a:rPr lang="en-US" sz="1600" dirty="0" smtClean="0"/>
              <a:t>to quickly capture leads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044375"/>
            <a:ext cx="232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Q</a:t>
            </a:r>
            <a:r>
              <a:rPr lang="en-US" sz="1600" dirty="0" smtClean="0"/>
              <a:t>uick follow-ups and </a:t>
            </a:r>
          </a:p>
          <a:p>
            <a:pPr algn="ctr"/>
            <a:r>
              <a:rPr lang="en-US" sz="1600" dirty="0" smtClean="0"/>
              <a:t>lead research capabilities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061996"/>
            <a:ext cx="281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Ability to import/export data</a:t>
            </a:r>
          </a:p>
        </p:txBody>
      </p:sp>
      <p:pic>
        <p:nvPicPr>
          <p:cNvPr id="12" name="Picture 2" descr="C:\Users\KashyapDave\Desktop\ppt\Professor_with_clipboard_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0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ashyapDave\Desktop\icon\icon2\Man_User_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81350"/>
            <a:ext cx="790729" cy="7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KashyapDave\Downloads\Strong_Bodybuilder_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4" y="1047750"/>
            <a:ext cx="923552" cy="9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KashyapDave\Desktop\icon\icon2\Two_businessmen_hands_salutation_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37946"/>
            <a:ext cx="1286470" cy="11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KashyapDave\Desktop\icon\icon2\1421372991_market_research-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9" y="290137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KashyapDave\Downloads\Import_-_Export_arrows_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5803" y="3109394"/>
            <a:ext cx="812531" cy="10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0" y="2800350"/>
            <a:ext cx="91077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5034" y="819150"/>
            <a:ext cx="4366" cy="4324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24600" y="894368"/>
            <a:ext cx="16726" cy="41919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634" y="-19050"/>
            <a:ext cx="4287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Event management Feature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99407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Setup online event registration,  invite prospective attendees, upload sponsors and event agenda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86277" y="4823996"/>
            <a:ext cx="272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/>
              <a:t>Manage services for exhibitors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1664553"/>
            <a:ext cx="279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Manage sessions and speakers information,  manage social media for the event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2247" y="3453270"/>
            <a:ext cx="2309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600" dirty="0" smtClean="0"/>
              <a:t>Design and create badges</a:t>
            </a:r>
          </a:p>
          <a:p>
            <a:pPr lvl="0" algn="ctr"/>
            <a:r>
              <a:rPr lang="en-US" sz="1600" dirty="0" smtClean="0"/>
              <a:t> with QR codes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3582" y="166455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Custom registration fields and  email templates for reminders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3628132"/>
            <a:ext cx="2891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 smtClean="0"/>
              <a:t>BeSocial™proprietary</a:t>
            </a:r>
            <a:r>
              <a:rPr lang="en-US" sz="1600" dirty="0" smtClean="0"/>
              <a:t> feature which helps attendees in interacting with  other attendees in real-time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1171" y="3553420"/>
            <a:ext cx="259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Keep track of registered </a:t>
            </a:r>
          </a:p>
          <a:p>
            <a:pPr lvl="0" algn="ctr"/>
            <a:r>
              <a:rPr lang="en-US" dirty="0" smtClean="0"/>
              <a:t>attendees and event revenue collection</a:t>
            </a:r>
          </a:p>
        </p:txBody>
      </p:sp>
      <p:pic>
        <p:nvPicPr>
          <p:cNvPr id="12" name="Picture 2" descr="C:\Users\KashyapDave\Desktop\icon\icon2\Icon_EventManage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5350"/>
            <a:ext cx="714475" cy="7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ashyapDave\Desktop\icon\icon2\management_team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6" y="2825175"/>
            <a:ext cx="813156" cy="8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KashyapDave\Desktop\icon\icon2\Voice_recording_session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29" y="1013251"/>
            <a:ext cx="775949" cy="7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KashyapDave\Downloads\Certification_Award_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52750"/>
            <a:ext cx="6940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KashyapDave\Desktop\icon\icon2\Conference_hall_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07" y="4135395"/>
            <a:ext cx="641430" cy="6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KashyapDave\Desktop\icon\icon2\Cloud_Repair_Service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950078"/>
            <a:ext cx="790675" cy="7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KashyapDave\Downloads\GPS_route_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58" y="2876550"/>
            <a:ext cx="67941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2800350"/>
            <a:ext cx="91077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15034" y="819150"/>
            <a:ext cx="4366" cy="4324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77000" y="894368"/>
            <a:ext cx="16726" cy="41919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956309"/>
            <a:ext cx="3773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Never Lose </a:t>
            </a: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Lead Again..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-8870"/>
            <a:ext cx="414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Steps for event Setup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4364182" y="2351414"/>
            <a:ext cx="2586182" cy="781069"/>
          </a:xfrm>
          <a:prstGeom prst="rect">
            <a:avLst/>
          </a:prstGeom>
        </p:spPr>
        <p:txBody>
          <a:bodyPr lIns="0" tIns="0" rIns="0" bIns="0"/>
          <a:lstStyle/>
          <a:p>
            <a:pPr marL="11397">
              <a:defRPr/>
            </a:pPr>
            <a:endParaRPr lang="en-US" sz="1200" b="1" spc="-395" dirty="0">
              <a:solidFill>
                <a:srgbClr val="58595B"/>
              </a:solidFill>
              <a:latin typeface="Futura Std"/>
              <a:cs typeface="Futura St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9991" y="903154"/>
            <a:ext cx="108197" cy="37634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Pentagon 21"/>
          <p:cNvSpPr/>
          <p:nvPr/>
        </p:nvSpPr>
        <p:spPr>
          <a:xfrm>
            <a:off x="1326738" y="704168"/>
            <a:ext cx="3092862" cy="728403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Set up &amp; Modify Registration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Click  the event you like to attend and hit the registration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371600" y="1923368"/>
            <a:ext cx="3092862" cy="607002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Manage Service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Service usability via free and paid mode for value added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1295400" y="3146464"/>
            <a:ext cx="3150920" cy="910503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Advance option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Customize email template, manage  promo code, be –social feature, customized Badge categories ,import  prospective attendees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4495800" y="1389968"/>
            <a:ext cx="3469355" cy="6480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Manage Tickets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Ticket generation through free, paid, donation , discount code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flipH="1">
            <a:off x="4495800" y="2532968"/>
            <a:ext cx="3483429" cy="81543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Manage session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Customized session  management with free and paid payment mode	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4495800" y="3679865"/>
            <a:ext cx="3425371" cy="910503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Event Help</a:t>
            </a:r>
          </a:p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Manage Walk-in Registration, Print Badge, view &amp; export registered attendees and review collection 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267201" y="4517361"/>
            <a:ext cx="406400" cy="32525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Title 13"/>
          <p:cNvSpPr txBox="1">
            <a:spLocks/>
          </p:cNvSpPr>
          <p:nvPr/>
        </p:nvSpPr>
        <p:spPr>
          <a:xfrm>
            <a:off x="1349829" y="4514168"/>
            <a:ext cx="6270171" cy="91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B0F0"/>
                </a:solidFill>
              </a:rPr>
              <a:t>Successful Event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0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/>
        </p:nvSpPr>
        <p:spPr bwMode="auto">
          <a:xfrm>
            <a:off x="1981200" y="92783"/>
            <a:ext cx="4572001" cy="4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Event Management Cycle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KashyapDave\Desktop\Image\home_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14400"/>
            <a:ext cx="3314700" cy="3314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636" y="673353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</a:t>
            </a:r>
            <a:r>
              <a:rPr lang="en-US" sz="2000" dirty="0"/>
              <a:t>believe in collaboration. We are committed toward creating healthy work relationship at workplace.  </a:t>
            </a:r>
            <a:r>
              <a:rPr lang="en-US" sz="2000" dirty="0" smtClean="0"/>
              <a:t>Our </a:t>
            </a:r>
            <a:r>
              <a:rPr lang="en-US" sz="2000" dirty="0"/>
              <a:t>team strives to work hard for enriching users experience and maintaining long term relationship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00545" y="1996792"/>
            <a:ext cx="3171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Development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Recruitment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 Support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8396" y="174443"/>
            <a:ext cx="1817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The </a:t>
            </a:r>
            <a:r>
              <a:rPr lang="en-US" sz="3200" b="1" dirty="0" smtClean="0">
                <a:solidFill>
                  <a:srgbClr val="00B0F0"/>
                </a:solidFill>
              </a:rPr>
              <a:t>Team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Picture 2" descr="http://www.seminal.in/Images/team-suc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17716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ashyapdave\Desktop\ppt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16043"/>
            <a:ext cx="5105400" cy="27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0"/>
            <a:ext cx="1901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Summary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103985"/>
              </p:ext>
            </p:extLst>
          </p:nvPr>
        </p:nvGraphicFramePr>
        <p:xfrm>
          <a:off x="1600200" y="-190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KashyapDave\Desktop\Image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57" y="742950"/>
            <a:ext cx="16859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2038" y="2647950"/>
            <a:ext cx="4502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MLeads is </a:t>
            </a:r>
            <a:r>
              <a:rPr lang="en-US" sz="3200" b="1" dirty="0">
                <a:latin typeface="+mj-lt"/>
              </a:rPr>
              <a:t>One stop solution for 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en-US" sz="3200" b="1" dirty="0"/>
              <a:t>Lead management</a:t>
            </a:r>
          </a:p>
          <a:p>
            <a:pPr algn="ctr"/>
            <a:r>
              <a:rPr lang="en-US" sz="3200" b="1" dirty="0">
                <a:latin typeface="+mj-lt"/>
              </a:rPr>
              <a:t>a</a:t>
            </a:r>
            <a:r>
              <a:rPr lang="en-US" sz="3200" b="1" dirty="0" smtClean="0">
                <a:latin typeface="+mj-lt"/>
              </a:rPr>
              <a:t>nd Event Management</a:t>
            </a:r>
            <a:endParaRPr lang="en-US" sz="3200" b="1" dirty="0">
              <a:latin typeface="+mj-lt"/>
            </a:endParaRPr>
          </a:p>
        </p:txBody>
      </p:sp>
      <p:sp>
        <p:nvSpPr>
          <p:cNvPr id="14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71800" y="21571"/>
            <a:ext cx="4572000" cy="340379"/>
          </a:xfrm>
          <a:prstGeom prst="rect">
            <a:avLst/>
          </a:prstGeom>
        </p:spPr>
        <p:txBody>
          <a:bodyPr lIns="0" tIns="0" rIns="0" bIns="0"/>
          <a:lstStyle/>
          <a:p>
            <a:pPr marL="11397">
              <a:tabLst>
                <a:tab pos="433654" algn="l"/>
                <a:tab pos="1229734" algn="l"/>
                <a:tab pos="2906230" algn="l"/>
                <a:tab pos="3430491" algn="l"/>
                <a:tab pos="4226570" algn="l"/>
              </a:tabLst>
              <a:defRPr/>
            </a:pPr>
            <a:r>
              <a:rPr lang="en-US" sz="2800" b="1" dirty="0">
                <a:solidFill>
                  <a:srgbClr val="00B0F0"/>
                </a:solidFill>
                <a:latin typeface="+mj-lt"/>
                <a:cs typeface="Futura"/>
              </a:rPr>
              <a:t>Special Thanks from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Futura"/>
              </a:rPr>
              <a:t>MLeads</a:t>
            </a:r>
            <a:endParaRPr lang="en-US" sz="2800" b="1" dirty="0">
              <a:solidFill>
                <a:srgbClr val="00B0F0"/>
              </a:solidFill>
              <a:latin typeface="+mj-lt"/>
              <a:cs typeface="Futura"/>
            </a:endParaRPr>
          </a:p>
        </p:txBody>
      </p:sp>
      <p:sp>
        <p:nvSpPr>
          <p:cNvPr id="9219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5"/>
          <p:cNvSpPr txBox="1"/>
          <p:nvPr/>
        </p:nvSpPr>
        <p:spPr>
          <a:xfrm>
            <a:off x="4364182" y="2708322"/>
            <a:ext cx="3394364" cy="735386"/>
          </a:xfrm>
          <a:prstGeom prst="rect">
            <a:avLst/>
          </a:prstGeom>
        </p:spPr>
        <p:txBody>
          <a:bodyPr lIns="0" tIns="0" rIns="0" bIns="0"/>
          <a:lstStyle/>
          <a:p>
            <a:pPr marL="11397">
              <a:defRPr/>
            </a:pPr>
            <a:endParaRPr lang="en-US" b="1" spc="-395" dirty="0">
              <a:solidFill>
                <a:srgbClr val="58595B"/>
              </a:solidFill>
              <a:latin typeface="Futura Std"/>
              <a:cs typeface="Futura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2800" y="514350"/>
            <a:ext cx="5638800" cy="24003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b="1" dirty="0" smtClean="0"/>
              <a:t>Mobile Leads LLC</a:t>
            </a:r>
          </a:p>
          <a:p>
            <a:pPr marL="0" indent="0">
              <a:buNone/>
            </a:pPr>
            <a:r>
              <a:rPr lang="en-US" sz="2000" dirty="0" smtClean="0"/>
              <a:t>Business </a:t>
            </a:r>
            <a:r>
              <a:rPr lang="en-US" sz="2000" dirty="0"/>
              <a:t>Center, of Lansdale</a:t>
            </a:r>
          </a:p>
          <a:p>
            <a:pPr marL="0" indent="0">
              <a:buNone/>
            </a:pPr>
            <a:r>
              <a:rPr lang="en-US" sz="2000" dirty="0"/>
              <a:t>650 North Cannon Avenue</a:t>
            </a:r>
            <a:r>
              <a:rPr lang="en-US" sz="2000" dirty="0" smtClean="0"/>
              <a:t>, Lansdale</a:t>
            </a:r>
            <a:r>
              <a:rPr lang="en-US" sz="2000" dirty="0"/>
              <a:t>, PA </a:t>
            </a:r>
            <a:r>
              <a:rPr lang="en-US" sz="2000" dirty="0" smtClean="0"/>
              <a:t>19446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Phone</a:t>
            </a:r>
            <a:r>
              <a:rPr lang="en-US" sz="2000" dirty="0" smtClean="0"/>
              <a:t>:(267)263-3178</a:t>
            </a:r>
          </a:p>
          <a:p>
            <a:pPr marL="0" indent="0">
              <a:buNone/>
            </a:pPr>
            <a:r>
              <a:rPr lang="en-US" sz="2000" dirty="0" smtClean="0"/>
              <a:t>Fax</a:t>
            </a:r>
            <a:r>
              <a:rPr lang="en-US" sz="2000" dirty="0"/>
              <a:t>:  (267)-</a:t>
            </a:r>
            <a:r>
              <a:rPr lang="en-US" sz="2000" dirty="0" smtClean="0"/>
              <a:t>200-0026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more in-depth features information,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Visit: </a:t>
            </a:r>
            <a:r>
              <a:rPr lang="en-US" sz="2000" dirty="0" smtClean="0">
                <a:hlinkClick r:id="rId2"/>
              </a:rPr>
              <a:t>www.myleadssite.com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Email : info@myleadssite.com</a:t>
            </a:r>
            <a:endParaRPr lang="en-US" sz="2000" dirty="0"/>
          </a:p>
        </p:txBody>
      </p:sp>
      <p:pic>
        <p:nvPicPr>
          <p:cNvPr id="10" name="Picture 5" descr="C:\Users\KashyapDave\Desktop\Iphone-setted image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132" y="438150"/>
            <a:ext cx="4714536" cy="46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04469" y="4363819"/>
            <a:ext cx="5162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 algn="ctr">
              <a:tabLst>
                <a:tab pos="433654" algn="l"/>
                <a:tab pos="1229734" algn="l"/>
                <a:tab pos="2906230" algn="l"/>
                <a:tab pos="3430491" algn="l"/>
                <a:tab pos="4226570" algn="l"/>
              </a:tabLst>
              <a:defRPr/>
            </a:pP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We offer 15 days </a:t>
            </a:r>
            <a:r>
              <a:rPr lang="en-US" sz="3600" b="1" dirty="0">
                <a:solidFill>
                  <a:srgbClr val="00B0F0"/>
                </a:solidFill>
                <a:latin typeface="+mj-lt"/>
              </a:rPr>
              <a:t>free trial</a:t>
            </a:r>
          </a:p>
        </p:txBody>
      </p:sp>
    </p:spTree>
    <p:extLst>
      <p:ext uri="{BB962C8B-B14F-4D97-AF65-F5344CB8AC3E}">
        <p14:creationId xmlns:p14="http://schemas.microsoft.com/office/powerpoint/2010/main" val="31938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shyapdave\Desktop\ppt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36741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3335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As you know, turning leads into sales is complicated</a:t>
            </a:r>
          </a:p>
        </p:txBody>
      </p:sp>
    </p:spTree>
    <p:extLst>
      <p:ext uri="{BB962C8B-B14F-4D97-AF65-F5344CB8AC3E}">
        <p14:creationId xmlns:p14="http://schemas.microsoft.com/office/powerpoint/2010/main" val="34994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hyapdave\Desktop\pp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09" y="1752600"/>
            <a:ext cx="641533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 copy\video\New folder\Untitledghjgh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324"/>
            <a:ext cx="2939663" cy="22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 flipH="1">
            <a:off x="35512" y="76200"/>
            <a:ext cx="4688888" cy="2190750"/>
          </a:xfrm>
          <a:prstGeom prst="cloudCallout">
            <a:avLst>
              <a:gd name="adj1" fmla="val -32917"/>
              <a:gd name="adj2" fmla="val 77738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29446"/>
            <a:ext cx="2895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Leads are difficult to capture and organize, follow-ups are difficult and sales cycles are long</a:t>
            </a:r>
          </a:p>
        </p:txBody>
      </p:sp>
    </p:spTree>
    <p:extLst>
      <p:ext uri="{BB962C8B-B14F-4D97-AF65-F5344CB8AC3E}">
        <p14:creationId xmlns:p14="http://schemas.microsoft.com/office/powerpoint/2010/main" val="1652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hyapdave\Desktop\pp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02578"/>
            <a:ext cx="5334000" cy="30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6195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ROI is difficult to measure, events are difficult to manage, dependency on support staff is frustrating and so on...</a:t>
            </a:r>
          </a:p>
        </p:txBody>
      </p:sp>
      <p:pic>
        <p:nvPicPr>
          <p:cNvPr id="4099" name="Picture 3" descr="D:\desktop copy\Image\marketing image\frustrated-face-48466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6" y="1657350"/>
            <a:ext cx="3049323" cy="34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hyapdave\Desktop\ppt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14" y="2114550"/>
            <a:ext cx="5682385" cy="30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914221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MLeads is a cloud technology (</a:t>
            </a:r>
            <a:r>
              <a:rPr lang="en-US" dirty="0" err="1"/>
              <a:t>SaaS</a:t>
            </a:r>
            <a:r>
              <a:rPr lang="en-US" dirty="0"/>
              <a:t>) based one-stop innovative mobile platform for leads and events management automation. </a:t>
            </a:r>
            <a:r>
              <a:rPr lang="en-US" dirty="0" smtClean="0"/>
              <a:t>MLeads </a:t>
            </a:r>
            <a:r>
              <a:rPr lang="en-US" dirty="0"/>
              <a:t>is built to solve these problems by offering intuitive design and a process that is easy to understand and follow for sales and marketing professionals and event organizers.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09550"/>
            <a:ext cx="334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Introduce MLeads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shyapdave\Desktop\ppt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818034"/>
            <a:ext cx="7885077" cy="43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910" y="133350"/>
            <a:ext cx="811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MLeads is the </a:t>
            </a:r>
            <a:r>
              <a:rPr lang="en-US" sz="2400" b="1" dirty="0">
                <a:solidFill>
                  <a:srgbClr val="00B0F0"/>
                </a:solidFill>
              </a:rPr>
              <a:t>N</a:t>
            </a:r>
            <a:r>
              <a:rPr lang="en-US" sz="2400" b="1" dirty="0" smtClean="0">
                <a:solidFill>
                  <a:srgbClr val="00B0F0"/>
                </a:solidFill>
              </a:rPr>
              <a:t>ext </a:t>
            </a:r>
            <a:r>
              <a:rPr lang="en-US" sz="2400" b="1" dirty="0">
                <a:solidFill>
                  <a:srgbClr val="00B0F0"/>
                </a:solidFill>
              </a:rPr>
              <a:t>Evolution </a:t>
            </a:r>
            <a:r>
              <a:rPr lang="en-US" sz="2400" dirty="0"/>
              <a:t>in lead and event management automation  </a:t>
            </a:r>
            <a:r>
              <a:rPr lang="en-US" sz="2400" dirty="0" smtClean="0"/>
              <a:t>setting </a:t>
            </a:r>
            <a:r>
              <a:rPr lang="en-US" sz="2400" dirty="0"/>
              <a:t>the business development and trade show industry standards on fire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4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145" y="52685"/>
            <a:ext cx="728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Following problem areas are being solved using </a:t>
            </a:r>
            <a:r>
              <a:rPr lang="en-US" sz="2400" b="1" dirty="0" smtClean="0">
                <a:solidFill>
                  <a:srgbClr val="00B0F0"/>
                </a:solidFill>
              </a:rPr>
              <a:t>MLeads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KashyapDave\Desktop\ppt\Eye_blocked_symbol_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4" y="2978514"/>
            <a:ext cx="802256" cy="8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ashyapDave\Desktop\ppt\Holding_hands_in_a_circle_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37570"/>
            <a:ext cx="90747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ashyapDave\Desktop\ppt\Connected_users_in_flow_chart_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72" y="2989019"/>
            <a:ext cx="1086928" cy="86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ashyapDave\Desktop\ppt\Sleepy_Worker_at_Work_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92" y="1073514"/>
            <a:ext cx="802256" cy="8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KashyapDave\Desktop\ppt\Two_heads_with_information_transference_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2" y="294257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KashyapDave\Desktop\ppt\xFollowUpEveryLead.png.pagespeed.ic.TyHoA7YZV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34" y="911429"/>
            <a:ext cx="1339566" cy="8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879" y="1875770"/>
            <a:ext cx="18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Lack of Productivity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7527" y="1824395"/>
            <a:ext cx="272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having the ability to reach</a:t>
            </a:r>
          </a:p>
          <a:p>
            <a:pPr algn="ctr"/>
            <a:r>
              <a:rPr lang="en-US" sz="1600" dirty="0" smtClean="0"/>
              <a:t> out and follow-up leads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750" y="3805595"/>
            <a:ext cx="230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Not having clear visibility </a:t>
            </a:r>
          </a:p>
          <a:p>
            <a:pPr algn="ctr"/>
            <a:r>
              <a:rPr lang="en-US" sz="1600" dirty="0" smtClean="0"/>
              <a:t>across sales team efforts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3726" y="3856970"/>
            <a:ext cx="272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having easy to use process flow  to manage presales activities</a:t>
            </a:r>
          </a:p>
          <a:p>
            <a:pPr algn="ctr"/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1836063"/>
            <a:ext cx="2791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 having access to information instantly and  anywhere without being  dependent on support staff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74" y="3856970"/>
            <a:ext cx="352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having ability to share personal contact details video profiles capability</a:t>
            </a:r>
          </a:p>
          <a:p>
            <a:pPr algn="ctr"/>
            <a:r>
              <a:rPr lang="en-US" sz="1600" dirty="0" smtClean="0"/>
              <a:t> to show product and services demo anywhere</a:t>
            </a:r>
          </a:p>
          <a:p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76200" y="2800350"/>
            <a:ext cx="929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9400" y="666750"/>
            <a:ext cx="0" cy="44767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77000" y="801291"/>
            <a:ext cx="16726" cy="43791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1543" y="1189784"/>
            <a:ext cx="8135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MLeads </a:t>
            </a:r>
            <a:r>
              <a:rPr lang="en-US" sz="2000" dirty="0"/>
              <a:t>platform empowers small businesses to have the same tools that big businesses have at much lower cost.  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believe in building strong and committed business relationship even after product has been delivered.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give emphasize on client satisfaction </a:t>
            </a:r>
            <a:r>
              <a:rPr lang="en-US" sz="2000" dirty="0" smtClean="0"/>
              <a:t>and </a:t>
            </a:r>
            <a:r>
              <a:rPr lang="en-US" sz="2000" dirty="0"/>
              <a:t>we keep on introducing innovative features for our product to enrich product experience for the clients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Our extensive testing and QA checks ensure that our application runs smoothly on different platforms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18789" y="133350"/>
            <a:ext cx="388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Why to choose </a:t>
            </a:r>
            <a:r>
              <a:rPr lang="en-US" sz="2800" b="1" dirty="0" smtClean="0">
                <a:solidFill>
                  <a:srgbClr val="00B0F0"/>
                </a:solidFill>
              </a:rPr>
              <a:t>MLeads 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57150"/>
            <a:ext cx="304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</a:rPr>
              <a:t>Lead Management 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556822"/>
              </p:ext>
            </p:extLst>
          </p:nvPr>
        </p:nvGraphicFramePr>
        <p:xfrm>
          <a:off x="2327564" y="1123950"/>
          <a:ext cx="506383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1377375"/>
            <a:ext cx="1902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Futura Std"/>
                <a:cs typeface="Futura Std"/>
              </a:rPr>
              <a:t>with leads efficiently</a:t>
            </a:r>
          </a:p>
          <a:p>
            <a:r>
              <a:rPr lang="en-US" sz="1600" dirty="0" smtClean="0">
                <a:ea typeface="Futura Std"/>
                <a:cs typeface="Futura Std"/>
              </a:rPr>
              <a:t> upon introduction</a:t>
            </a:r>
            <a:endParaRPr lang="en-US" sz="1600" dirty="0">
              <a:ea typeface="Futura Std"/>
              <a:cs typeface="Futura St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2920" y="2810530"/>
            <a:ext cx="2008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Futura Std"/>
                <a:cs typeface="Futura Std"/>
              </a:rPr>
              <a:t>large </a:t>
            </a:r>
            <a:r>
              <a:rPr lang="en-US" sz="1600" dirty="0">
                <a:ea typeface="Futura Std"/>
                <a:cs typeface="Futura Std"/>
              </a:rPr>
              <a:t>numbers </a:t>
            </a:r>
          </a:p>
          <a:p>
            <a:r>
              <a:rPr lang="en-US" sz="1600" dirty="0" smtClean="0">
                <a:ea typeface="Futura Std"/>
                <a:cs typeface="Futura Std"/>
              </a:rPr>
              <a:t>of leads automatically</a:t>
            </a:r>
            <a:endParaRPr lang="en-US" sz="1600" dirty="0">
              <a:ea typeface="Futura Std"/>
              <a:cs typeface="Futur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334530"/>
            <a:ext cx="164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Futura Std"/>
                <a:cs typeface="Futura Std"/>
              </a:rPr>
              <a:t>leads throughout</a:t>
            </a:r>
          </a:p>
          <a:p>
            <a:r>
              <a:rPr lang="en-US" sz="1600" dirty="0" smtClean="0">
                <a:ea typeface="Futura Std"/>
                <a:cs typeface="Futura Std"/>
              </a:rPr>
              <a:t>the sales </a:t>
            </a:r>
            <a:r>
              <a:rPr lang="en-US" sz="1600" dirty="0">
                <a:ea typeface="Futura Std"/>
                <a:cs typeface="Futura Std"/>
              </a:rPr>
              <a:t>process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747486"/>
            <a:ext cx="279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Futura Std"/>
                <a:cs typeface="Futura Std"/>
              </a:rPr>
              <a:t>L</a:t>
            </a:r>
            <a:r>
              <a:rPr lang="en-US" sz="1600" dirty="0" smtClean="0">
                <a:ea typeface="Futura Std"/>
                <a:cs typeface="Futura Std"/>
              </a:rPr>
              <a:t>eads </a:t>
            </a:r>
            <a:r>
              <a:rPr lang="en-US" sz="1600" dirty="0">
                <a:ea typeface="Futura Std"/>
                <a:cs typeface="Futura Std"/>
              </a:rPr>
              <a:t>into closed sales with the help of built </a:t>
            </a:r>
            <a:r>
              <a:rPr lang="en-US" sz="1600" dirty="0" smtClean="0">
                <a:ea typeface="Futura Std"/>
                <a:cs typeface="Futura Std"/>
              </a:rPr>
              <a:t>in pipeline </a:t>
            </a:r>
            <a:r>
              <a:rPr lang="en-US" sz="1600" dirty="0">
                <a:ea typeface="Futura Std"/>
                <a:cs typeface="Futura Std"/>
              </a:rPr>
              <a:t>and sales management tools</a:t>
            </a:r>
            <a:endParaRPr lang="en-US" sz="2800" dirty="0"/>
          </a:p>
        </p:txBody>
      </p:sp>
      <p:pic>
        <p:nvPicPr>
          <p:cNvPr id="10" name="Picture 2" descr="C:\Users\KashyapDave\Desktop\Image\Logo\Untitl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26" y="2568575"/>
            <a:ext cx="965200" cy="9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4"/>
          <p:cNvSpPr>
            <a:spLocks/>
          </p:cNvSpPr>
          <p:nvPr/>
        </p:nvSpPr>
        <p:spPr bwMode="auto">
          <a:xfrm>
            <a:off x="1" y="0"/>
            <a:ext cx="1027545" cy="696516"/>
          </a:xfrm>
          <a:custGeom>
            <a:avLst/>
            <a:gdLst>
              <a:gd name="T0" fmla="*/ 0 w 1130300"/>
              <a:gd name="T1" fmla="*/ 1057868 h 1051979"/>
              <a:gd name="T2" fmla="*/ 1130300 w 1130300"/>
              <a:gd name="T3" fmla="*/ 1057868 h 1051979"/>
              <a:gd name="T4" fmla="*/ 1130300 w 1130300"/>
              <a:gd name="T5" fmla="*/ 0 h 1051979"/>
              <a:gd name="T6" fmla="*/ 0 w 1130300"/>
              <a:gd name="T7" fmla="*/ 0 h 1051979"/>
              <a:gd name="T8" fmla="*/ 0 w 1130300"/>
              <a:gd name="T9" fmla="*/ 1057868 h 1051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051979"/>
              <a:gd name="T17" fmla="*/ 1130300 w 1130300"/>
              <a:gd name="T18" fmla="*/ 1051979 h 1051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051979">
                <a:moveTo>
                  <a:pt x="0" y="1051979"/>
                </a:moveTo>
                <a:lnTo>
                  <a:pt x="1130300" y="1051979"/>
                </a:lnTo>
                <a:lnTo>
                  <a:pt x="1130300" y="0"/>
                </a:lnTo>
                <a:lnTo>
                  <a:pt x="0" y="0"/>
                </a:lnTo>
                <a:lnTo>
                  <a:pt x="0" y="1051979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768</Words>
  <Application>Microsoft Office PowerPoint</Application>
  <PresentationFormat>On-screen Show (16:9)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Futura</vt:lpstr>
      <vt:lpstr>Futura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Kashyap Dave</dc:creator>
  <cp:lastModifiedBy>Kashyap Dave</cp:lastModifiedBy>
  <cp:revision>221</cp:revision>
  <dcterms:created xsi:type="dcterms:W3CDTF">2015-05-11T13:07:28Z</dcterms:created>
  <dcterms:modified xsi:type="dcterms:W3CDTF">2017-03-11T15:15:55Z</dcterms:modified>
</cp:coreProperties>
</file>